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0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77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3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821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33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18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93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37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525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882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01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04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6EA3-93BC-4A49-B058-E0F009DA8CB8}" type="datetimeFigureOut">
              <a:rPr lang="hr-HR" smtClean="0"/>
              <a:t>25.10.2019.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1C122-83DA-4B78-AC18-230AC1C746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4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1923678"/>
            <a:ext cx="4680520" cy="1549995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Aktivnosti i novine HŠSS-a u 2019. godini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608" y="3507854"/>
            <a:ext cx="4536504" cy="1314450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Pripremio: dr. sc. Ivan Dujić</a:t>
            </a:r>
          </a:p>
        </p:txBody>
      </p:sp>
    </p:spTree>
    <p:extLst>
      <p:ext uri="{BB962C8B-B14F-4D97-AF65-F5344CB8AC3E}">
        <p14:creationId xmlns:p14="http://schemas.microsoft.com/office/powerpoint/2010/main" val="416567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95686"/>
            <a:ext cx="497889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06. - 10. svibnja 2019. (Poreč)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Košarka - Državno prvenstvo za osnovne i srednje škole</a:t>
            </a:r>
          </a:p>
          <a:p>
            <a:pPr marL="0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1" descr="Z:\Drzavno prvenstvo\2018-2019\JUKA KOŠARKA\košarka-osnovne-natjecanje\DSC_0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6429"/>
            <a:ext cx="271070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48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1590"/>
            <a:ext cx="4978896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- 19. svinja 2019. (Split)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Atletika – Svjetsko školsko prvenstvo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 školske ekipe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selekcijskih ekipa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zemalja</a:t>
            </a:r>
          </a:p>
          <a:p>
            <a:pPr lvl="1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 600 sudionika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Hrvatski predstavnici: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Mladići – Gimnazija V. Nazor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plit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Djevojke – 1. Gimnazija Osijek</a:t>
            </a:r>
          </a:p>
          <a:p>
            <a:pPr lvl="1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uška i ženska selekcijska ekipa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7574"/>
            <a:ext cx="2689363" cy="33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1590"/>
            <a:ext cx="4978896" cy="36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21. svibnja 2019. (Split)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Atletika - Državno prvenstvo za osnovne i srednje škole</a:t>
            </a:r>
          </a:p>
          <a:p>
            <a:pPr marL="0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02. – 05. lipnja 2019. (Vinkovci)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Državno prvenstvo za učenike 5. i 6. razreda</a:t>
            </a:r>
          </a:p>
          <a:p>
            <a:pPr marL="0" indent="0"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hr-HR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futsal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rukomet, košarka, odbojka, atletika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- 15. lipnja 2019. (Zadar)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Kolegij tajnika ŽŠSS-a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18" descr="Z:\Drzavno prvenstvo\2018-2019\JUKA ATLETIKA\slike-atletika-s natjecanja i fair play\osnovne škole\izbor\DSC_0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3558"/>
            <a:ext cx="2710617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5" descr="Z:\Drzavno prvenstvo\2018-2019\JUKA VINKOVCI\61786003_2138070659575888_846059791823824486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70" y="2660698"/>
            <a:ext cx="2403380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8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Izvješće s državnog prvenstva u školskoj godini 2018./2019.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987574"/>
            <a:ext cx="821925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Osnovne škole - usporedba broja ekipa i sudionika sa školskom 2017./2018.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20456"/>
              </p:ext>
            </p:extLst>
          </p:nvPr>
        </p:nvGraphicFramePr>
        <p:xfrm>
          <a:off x="1223628" y="1419622"/>
          <a:ext cx="6768752" cy="976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790"/>
                <a:gridCol w="407694"/>
                <a:gridCol w="487082"/>
                <a:gridCol w="749457"/>
                <a:gridCol w="724238"/>
                <a:gridCol w="170716"/>
                <a:gridCol w="992996"/>
                <a:gridCol w="407694"/>
                <a:gridCol w="487082"/>
                <a:gridCol w="749457"/>
                <a:gridCol w="732546"/>
              </a:tblGrid>
              <a:tr h="201829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2017./2018.- osnovne škole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b"/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2018./2019.- osnovne škole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72893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ekipa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sudionika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voditelja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b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ekipa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sudionika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voditelja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</a:tr>
              <a:tr h="201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Sveukupno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303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2065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303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628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4642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628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658" marR="72658" marT="0" marB="0" anchor="ctr"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25727"/>
              </p:ext>
            </p:extLst>
          </p:nvPr>
        </p:nvGraphicFramePr>
        <p:xfrm>
          <a:off x="1187624" y="3291830"/>
          <a:ext cx="6840760" cy="956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043"/>
                <a:gridCol w="410418"/>
                <a:gridCol w="488689"/>
                <a:gridCol w="751410"/>
                <a:gridCol w="725046"/>
                <a:gridCol w="278197"/>
                <a:gridCol w="963085"/>
                <a:gridCol w="409737"/>
                <a:gridCol w="488689"/>
                <a:gridCol w="751410"/>
                <a:gridCol w="743036"/>
              </a:tblGrid>
              <a:tr h="204187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2017./2018.- srednje škole</a:t>
                      </a:r>
                      <a:endParaRPr lang="hr-HR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100" dirty="0">
                        <a:effectLst/>
                        <a:latin typeface="Times New Roman"/>
                      </a:endParaRPr>
                    </a:p>
                  </a:txBody>
                  <a:tcPr marL="73508" marR="73508" marT="0" marB="0" anchor="b"/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2018./2019.- srednje škole</a:t>
                      </a:r>
                      <a:endParaRPr lang="hr-HR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3905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ekipa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sudionika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voditelja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/>
                      </a:endParaRPr>
                    </a:p>
                  </a:txBody>
                  <a:tcPr marL="73508" marR="73508" marT="0" marB="0" anchor="b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ekipa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sudionika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voditelja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</a:tr>
              <a:tr h="20418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Sveukupno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141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1057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141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b"/>
                </a:tc>
                <a:tc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/>
                      </a:endParaRPr>
                    </a:p>
                  </a:txBody>
                  <a:tcPr marL="73508" marR="73508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367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2973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367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508" marR="73508" marT="0" marB="0" anchor="ctr"/>
                </a:tc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539552" y="278777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Srednje škole -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usporedba broja ekipa i sudionika sa školskom 2017./2018.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979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Izvješće s državnog prvenstva u školskoj godini 2018./2019.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987574"/>
            <a:ext cx="821925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Državno prvenstvo za učenike s intelektualnim teškoćama u razvoju</a:t>
            </a: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84924"/>
              </p:ext>
            </p:extLst>
          </p:nvPr>
        </p:nvGraphicFramePr>
        <p:xfrm>
          <a:off x="2154820" y="1491630"/>
          <a:ext cx="4546329" cy="940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/>
                <a:gridCol w="1800200"/>
                <a:gridCol w="914898"/>
                <a:gridCol w="885259"/>
                <a:gridCol w="729948"/>
              </a:tblGrid>
              <a:tr h="221869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SUDIONICI </a:t>
                      </a:r>
                      <a:r>
                        <a:rPr lang="hr-HR" sz="1200" dirty="0">
                          <a:effectLst/>
                        </a:rPr>
                        <a:t>DP IT 2019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77" marR="79877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65925"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 marL="79877" marR="79877" marT="0" marB="0" anchor="b"/>
                </a:tc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 marL="79877" marR="798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BROJ UČENIKA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77" marR="798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VODITELJA</a:t>
                      </a:r>
                      <a:endParaRPr lang="hr-H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77" marR="798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UKUPNO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77" marR="79877" marT="0" marB="0" anchor="ctr"/>
                </a:tc>
              </a:tr>
              <a:tr h="252930">
                <a:tc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/>
                      </a:endParaRPr>
                    </a:p>
                  </a:txBody>
                  <a:tcPr marL="79877" marR="79877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UKUPNO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77" marR="79877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386</a:t>
                      </a:r>
                      <a:endParaRPr lang="hr-H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77" marR="79877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145</a:t>
                      </a:r>
                      <a:endParaRPr lang="hr-H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77" marR="79877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531</a:t>
                      </a:r>
                      <a:endParaRPr lang="hr-H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877" marR="79877" marT="0" marB="0" anchor="b"/>
                </a:tc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49259"/>
              </p:ext>
            </p:extLst>
          </p:nvPr>
        </p:nvGraphicFramePr>
        <p:xfrm>
          <a:off x="1979712" y="3219822"/>
          <a:ext cx="4896544" cy="1080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309"/>
                <a:gridCol w="1653547"/>
                <a:gridCol w="1426688"/>
              </a:tblGrid>
              <a:tr h="560831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POLUZAVRŠNA NATJECANJA U</a:t>
                      </a:r>
                      <a:r>
                        <a:rPr lang="hr-HR" sz="2000" baseline="0" dirty="0" smtClean="0">
                          <a:effectLst/>
                        </a:rPr>
                        <a:t> </a:t>
                      </a:r>
                      <a:r>
                        <a:rPr lang="hr-HR" sz="1200" dirty="0" smtClean="0">
                          <a:effectLst/>
                        </a:rPr>
                        <a:t>ŠKOLSKOJ GODINI 2018./2019.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UČENICI 5. I 6. RAZREDA</a:t>
                      </a:r>
                      <a:endParaRPr lang="hr-H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broj natjecanja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BROJ EKIPA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BROJ UČENIKA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32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154</a:t>
                      </a:r>
                      <a:endParaRPr lang="hr-H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1.764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kstniOkvir 8"/>
          <p:cNvSpPr txBox="1"/>
          <p:nvPr/>
        </p:nvSpPr>
        <p:spPr>
          <a:xfrm>
            <a:off x="467544" y="271576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Poluzavršna natjecanja za učenike 5. i 6. razreda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5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Univerzalna sportska škola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1590"/>
            <a:ext cx="8219256" cy="1080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Početak provedbe programa – 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listopada 2018. godine</a:t>
            </a:r>
          </a:p>
          <a:p>
            <a:pPr>
              <a:lnSpc>
                <a:spcPct val="150000"/>
              </a:lnSpc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Kraj provedbe programa –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31. svibnja 2019. godine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48903"/>
              </p:ext>
            </p:extLst>
          </p:nvPr>
        </p:nvGraphicFramePr>
        <p:xfrm>
          <a:off x="683567" y="2355726"/>
          <a:ext cx="7272809" cy="1956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784"/>
                <a:gridCol w="797710"/>
                <a:gridCol w="1248866"/>
                <a:gridCol w="1248866"/>
                <a:gridCol w="1101941"/>
                <a:gridCol w="1028478"/>
                <a:gridCol w="661164"/>
              </a:tblGrid>
              <a:tr h="263094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USŠ 2018/2019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44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BROJ </a:t>
                      </a:r>
                      <a:b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ODJELJENJA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BROJ </a:t>
                      </a:r>
                      <a:b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ŠKOLA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BROJ ŠKOLA SA</a:t>
                      </a:r>
                      <a:b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DUPLIM ODJELJENJIMA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BROJ UČENIKA UKLJUČEN</a:t>
                      </a:r>
                      <a:b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SVAKI MJESEC U USŠ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PROSJEČAN BROJ DJECE</a:t>
                      </a:r>
                      <a:b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PO ODJELJENJU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U RAZDOBLJU OD</a:t>
                      </a:r>
                      <a:b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1.10.2018 - 31.5.2019.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BROJ  ŠK. SATI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0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531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388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143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11048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88384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28903</a:t>
                      </a:r>
                      <a:endParaRPr lang="hr-HR" sz="14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97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Vježbaonica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1590"/>
            <a:ext cx="8219256" cy="1080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Početak provedbe programa – 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listopada 2018. godine</a:t>
            </a:r>
          </a:p>
          <a:p>
            <a:pPr>
              <a:lnSpc>
                <a:spcPct val="150000"/>
              </a:lnSpc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Kraj provedbe programa –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31. svibnja 2019. godine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49982"/>
              </p:ext>
            </p:extLst>
          </p:nvPr>
        </p:nvGraphicFramePr>
        <p:xfrm>
          <a:off x="683568" y="2355726"/>
          <a:ext cx="7272806" cy="1947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289"/>
                <a:gridCol w="974193"/>
                <a:gridCol w="1177578"/>
                <a:gridCol w="1154627"/>
                <a:gridCol w="1059661"/>
                <a:gridCol w="1086568"/>
                <a:gridCol w="1001890"/>
              </a:tblGrid>
              <a:tr h="284034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VJEŽBAONICA 2018/2019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393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BROJ ŠKOLA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BROJ </a:t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ODJELJENJA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BROJ ŠKOLA SA</a:t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 DUPLIM ODJELJENJIMA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BROJ UČENIKA UKLJUČEN</a:t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 SVAKI MJESEC U VJEŽBAONICI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PROSJEČAN BROJ DJECE</a:t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 PO ODJELJENJU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U RAZDOBLJU OD</a:t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 1.10.2018 - 31.5.2019.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BROJ  ŠK. SATI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384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399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15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4001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11,01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32982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24136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38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Međunarodna suradnja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1590"/>
            <a:ext cx="8219256" cy="31683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vi-V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 runs – Pariz – Francuska</a:t>
            </a:r>
          </a:p>
          <a:p>
            <a:pPr>
              <a:lnSpc>
                <a:spcPct val="150000"/>
              </a:lnSpc>
            </a:pPr>
            <a:r>
              <a:rPr lang="vi-VN" sz="23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Svjetsko školsko odbojkaško U15 prvenstvo – Poreč- Hr</a:t>
            </a:r>
            <a:r>
              <a:rPr lang="hr-HR" sz="23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vatska</a:t>
            </a:r>
            <a:endParaRPr lang="vi-VN" sz="23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Svjetsko školsko nogometno prvenstvo – Beograd - Srbija</a:t>
            </a:r>
          </a:p>
          <a:p>
            <a:pPr>
              <a:lnSpc>
                <a:spcPct val="150000"/>
              </a:lnSpc>
            </a:pPr>
            <a:r>
              <a:rPr lang="vi-V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Svjetsko školsko košarkaško prvenstvo – Heraklion – Grčka</a:t>
            </a:r>
          </a:p>
          <a:p>
            <a:pPr>
              <a:lnSpc>
                <a:spcPct val="150000"/>
              </a:lnSpc>
            </a:pPr>
            <a:r>
              <a:rPr lang="vi-VN" sz="23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Svjetsko školsko atletsko prvenstvo – Split - Hrvatska</a:t>
            </a:r>
          </a:p>
          <a:p>
            <a:pPr>
              <a:lnSpc>
                <a:spcPct val="150000"/>
              </a:lnSpc>
            </a:pPr>
            <a:r>
              <a:rPr lang="vi-V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Svjetsko školsko plivačko prvenstvo – Rio de Janeiro (Brazil)</a:t>
            </a:r>
          </a:p>
          <a:p>
            <a:pPr>
              <a:lnSpc>
                <a:spcPct val="150000"/>
              </a:lnSpc>
            </a:pPr>
            <a:r>
              <a:rPr lang="vi-V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Svjetsko školsko prvenstvo u borilačkim sportovima – Budimpešta - Mađarska</a:t>
            </a:r>
          </a:p>
          <a:p>
            <a:pPr>
              <a:lnSpc>
                <a:spcPct val="150000"/>
              </a:lnSpc>
            </a:pPr>
            <a:r>
              <a:rPr lang="vi-V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Svjetsko školsko prvenstvo učenika s teškoćama – Povoa de Varzim - Portugal</a:t>
            </a:r>
          </a:p>
          <a:p>
            <a:pPr>
              <a:lnSpc>
                <a:spcPct val="150000"/>
              </a:lnSpc>
            </a:pPr>
            <a:r>
              <a:rPr lang="vi-V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Skupština ISF-a – Agadir – Maroko </a:t>
            </a:r>
          </a:p>
          <a:p>
            <a:pPr>
              <a:lnSpc>
                <a:spcPct val="150000"/>
              </a:lnSpc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Međunarodna suradnja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053187"/>
              </p:ext>
            </p:extLst>
          </p:nvPr>
        </p:nvGraphicFramePr>
        <p:xfrm>
          <a:off x="971600" y="1563638"/>
          <a:ext cx="7200802" cy="1365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178"/>
                <a:gridCol w="622928"/>
                <a:gridCol w="780776"/>
                <a:gridCol w="673809"/>
                <a:gridCol w="1054511"/>
                <a:gridCol w="1097730"/>
                <a:gridCol w="862502"/>
                <a:gridCol w="627274"/>
                <a:gridCol w="784094"/>
              </a:tblGrid>
              <a:tr h="439282"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HŠSS NA ISF SVJETSKIM ŠKOLSKIM PRVENSTVIMA 2019.</a:t>
                      </a:r>
                      <a:r>
                        <a:rPr lang="hr-HR" sz="1100" baseline="0" dirty="0" smtClean="0">
                          <a:effectLst/>
                        </a:rPr>
                        <a:t> GODINI</a:t>
                      </a:r>
                      <a:endParaRPr lang="hr-H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87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#SP-A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#ŠKOLA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#EKIPA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#SPORTAŠA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#VODITELJA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#SUDACA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HŠSS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UKUPNO OSOBA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39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2019.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9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24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16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144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26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184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467544" y="98757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HŠSS na ISF svjetskim školskim prvenstvima u 2019.</a:t>
            </a:r>
            <a:r>
              <a:rPr lang="hr-HR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godini</a:t>
            </a:r>
            <a:endParaRPr lang="hr-HR" sz="20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67544" y="336383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28. – 30. kolovoza 2019 godine (Zadar)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Kontrolni posjet ISF-a povodom nadolazećeg Svjetskog školskog prvenstva – KOŠARKA U15  u Zadru.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5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Ostali projekti u 2019. godini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„Vrtim zdravi film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– 6596 učenika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„Volontiranje + školski sport = odličan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– 51 volonter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Fair Play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nagrada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školskog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sporta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Nogomet u škole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– 1216 djece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„Igram, pišem,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lajkam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– 47 učenika novinara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„Plesni virtualni </a:t>
            </a:r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– 43 plesne skupine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Slika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43758"/>
            <a:ext cx="2816645" cy="18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avezssd-pgz.hr/upload/katalog/5387946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90" y="843558"/>
            <a:ext cx="1722966" cy="176776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1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/>
          </a:bodyPr>
          <a:lstStyle/>
          <a:p>
            <a:pPr algn="l"/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Teme: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Izvješće s državnog prvenstva u školskoj godini 2018./2019.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Univerzalna sportska škola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Vježbaonica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Međunarodna suradnja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Ostali projekti u 2019. godini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Najava aktivnosti i događanja u 2020. godini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HŠSS</a:t>
            </a:r>
          </a:p>
        </p:txBody>
      </p:sp>
    </p:spTree>
    <p:extLst>
      <p:ext uri="{BB962C8B-B14F-4D97-AF65-F5344CB8AC3E}">
        <p14:creationId xmlns:p14="http://schemas.microsoft.com/office/powerpoint/2010/main" val="1848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Najava aktivnosti i događanja u 2020. godini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Natjecanja:</a:t>
            </a:r>
          </a:p>
          <a:p>
            <a:pPr lvl="1">
              <a:lnSpc>
                <a:spcPct val="15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Plivanje za srednje škole</a:t>
            </a:r>
          </a:p>
          <a:p>
            <a:pPr lvl="1">
              <a:lnSpc>
                <a:spcPct val="15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Graničar za 4. razrede</a:t>
            </a:r>
          </a:p>
          <a:p>
            <a:pPr indent="-285750"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Projekti:</a:t>
            </a:r>
          </a:p>
          <a:p>
            <a:pPr lvl="1">
              <a:lnSpc>
                <a:spcPct val="15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Medicinari u školskom sportu</a:t>
            </a:r>
          </a:p>
          <a:p>
            <a:pPr indent="-285750"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Međunarodna suradnja:</a:t>
            </a:r>
          </a:p>
          <a:p>
            <a:pPr lvl="1">
              <a:lnSpc>
                <a:spcPct val="15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Svjetsko košarkaško prvenstvo U15, 15. – 22. ožujka 2020. godine, Zadar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28" y="1347614"/>
            <a:ext cx="4187769" cy="23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2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HŠSS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Izvršni odbor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Nadzorni odbor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Skupština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Tehničke komisije</a:t>
            </a:r>
          </a:p>
          <a:p>
            <a:pPr>
              <a:lnSpc>
                <a:spcPct val="150000"/>
              </a:lnSpc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Novi zaposlenici</a:t>
            </a:r>
          </a:p>
        </p:txBody>
      </p:sp>
    </p:spTree>
    <p:extLst>
      <p:ext uri="{BB962C8B-B14F-4D97-AF65-F5344CB8AC3E}">
        <p14:creationId xmlns:p14="http://schemas.microsoft.com/office/powerpoint/2010/main" val="330685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19672" y="2317899"/>
            <a:ext cx="5904656" cy="1549995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HVALA </a:t>
            </a:r>
            <a:r>
              <a:rPr lang="hr-HR" sz="3600" b="1" dirty="0" smtClean="0">
                <a:effectLst>
                  <a:glow rad="1270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hr-HR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POZORNOSTI!</a:t>
            </a:r>
            <a:endParaRPr lang="hr-HR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2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00151"/>
            <a:ext cx="469086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 i 19. siječnja 2019. (Zagreb)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Kolegij tajnika ŽŠSS-a</a:t>
            </a:r>
          </a:p>
          <a:p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28. i 29. siječnja 2019. (Rijeka)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Plivanje - Državno prvenstvo za osnovne škole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3" descr="Z:\Drzavno prvenstvo\2018-2019\JUKA PLIVANJE\50755845_1950535148329441_365123543730697011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070231"/>
            <a:ext cx="2702425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4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75606"/>
            <a:ext cx="4978896" cy="3319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i 14. veljače 2019. (Vinkovci)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Judo - Državno prvenstvo za osnovne škole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 i 21. veljače 2019. (Osijek)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Gimnastika – Državno prvenstvo za osnovne škole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6" descr="Z:\Drzavno prvenstvo\2018-2019\Juka-JUDO\slike s natjecanja\DSC_0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81414"/>
            <a:ext cx="2630158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Z:\Drzavno prvenstvo\2018-2019\Juka-gimnastika\52715526_1984172761632346_409800505219769958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81414"/>
            <a:ext cx="2630158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3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75606"/>
            <a:ext cx="4978896" cy="3319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07. i 08. ožujka 2019. (Zadar)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Badminton - Državno prvenstvo za osnovne i srednje škole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- 14. ožujka 2019. (Vinkovci)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Šah – Državno prvenstvo za osnovne škole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5" descr="Z:\Drzavno prvenstvo\2018-2019\JUKA BADMINTON\SLIKE S NATJECANJA\DSC_0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40" y="881414"/>
            <a:ext cx="2693222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7" descr="Z:\Drzavno prvenstvo\2018-2019\JUKA_ŠAH\54381412_2011663228883299_1102131540646690816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40" y="2681414"/>
            <a:ext cx="2693222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1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9582"/>
            <a:ext cx="4978896" cy="35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21. i 22. ožujka 2019. (Poreč)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Državno prvenstvo za učenike s intelektualnim teškoćama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atletika, plivanje, stolni tenis, štafetne igre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 - 25. ožujka 2019. (Poreč)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Stolni tenis – Državno prvenstvo za osnovne i srednje škole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0" descr="Z:\Drzavno prvenstvo\2018-2019\DP-Intelektualne teškoće\SLIKE -intelektualci\slike atletika\DSC_0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56" y="881414"/>
            <a:ext cx="2709806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2stt-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56" y="2659560"/>
            <a:ext cx="2709806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5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1590"/>
            <a:ext cx="4978896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24. i 25. ožujka 2019. (Poreč)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Kros - Državno prvenstvo za osnovne i srednje škole te učenike 5. i 6. razreda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 - 29. ožujka 2019. (Poreč)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Odbojka – Državno prvenstvo za osnovne i srednje škole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4" descr="Z:\Drzavno prvenstvo\2018-2019\JUKA KROS\54729824_2029280230454932_7469644960417972224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56" y="859560"/>
            <a:ext cx="2696723" cy="180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56" y="2659560"/>
            <a:ext cx="270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40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15566"/>
            <a:ext cx="497889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 ožujka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06. travnja 2019. (Poreč)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Odbojka – Svjetsko školsko prvenstvo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ekipe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zemalja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Oko 400 sudionika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Hrvatski predstavnici: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Dječaci – OŠ Marina Držića Zagreb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Djevojčice – OŠ Tina Ujevića Osijek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Pilot projekt:</a:t>
            </a:r>
          </a:p>
          <a:p>
            <a:pPr lvl="1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Medicinari u školskom sportu</a:t>
            </a:r>
          </a:p>
          <a:p>
            <a:pPr lvl="2"/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 učenika medicinara i 3 nastavnika mentora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15566"/>
            <a:ext cx="1244213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2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8000"/>
          </a:xfrm>
          <a:solidFill>
            <a:srgbClr val="DD1F26">
              <a:alpha val="14902"/>
            </a:srgb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Kronološki prikaz aktivnosti i događanja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1590"/>
            <a:ext cx="4978896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28. travnja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02. svibnja 2019. (Poreč)</a:t>
            </a:r>
          </a:p>
          <a:p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Futsal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Državno prvenstvo za osnovne i srednje škole</a:t>
            </a:r>
          </a:p>
          <a:p>
            <a:pPr marL="0" indent="0"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02. - 06. svibnja 2019. (Poreč)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Rukomet – Državno prvenstvo za osnovne i srednje škole</a:t>
            </a:r>
          </a:p>
          <a:p>
            <a:pPr marL="0" indent="0">
              <a:buNone/>
            </a:pP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9" descr="Z:\Drzavno prvenstvo\2018-2019\JUKA FUTSAL\slike s natjecanja\DSC_1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16" y="833003"/>
            <a:ext cx="2710079" cy="180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Z:\Drzavno prvenstvo\2018-2019\JUKA RUKOMET\s natjecanja-rukomet\DSC_0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16" y="2633003"/>
            <a:ext cx="2710079" cy="180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81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1075</Words>
  <Application>Microsoft Office PowerPoint</Application>
  <PresentationFormat>On-screen Show (16:9)</PresentationFormat>
  <Paragraphs>246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sustava Office</vt:lpstr>
      <vt:lpstr>Aktivnosti i novine HŠSS-a u 2019. godini</vt:lpstr>
      <vt:lpstr>Teme:</vt:lpstr>
      <vt:lpstr>Kronološki prikaz aktivnosti i događanja</vt:lpstr>
      <vt:lpstr>Kronološki prikaz aktivnosti i događanja</vt:lpstr>
      <vt:lpstr>Kronološki prikaz aktivnosti i događanja</vt:lpstr>
      <vt:lpstr>Kronološki prikaz aktivnosti i događanja</vt:lpstr>
      <vt:lpstr>Kronološki prikaz aktivnosti i događanja</vt:lpstr>
      <vt:lpstr>Kronološki prikaz aktivnosti i događanja</vt:lpstr>
      <vt:lpstr>Kronološki prikaz aktivnosti i događanja</vt:lpstr>
      <vt:lpstr>Kronološki prikaz aktivnosti i događanja</vt:lpstr>
      <vt:lpstr>Kronološki prikaz aktivnosti i događanja</vt:lpstr>
      <vt:lpstr>Kronološki prikaz aktivnosti i događanja</vt:lpstr>
      <vt:lpstr>Izvješće s državnog prvenstva u školskoj godini 2018./2019.</vt:lpstr>
      <vt:lpstr>Izvješće s državnog prvenstva u školskoj godini 2018./2019.</vt:lpstr>
      <vt:lpstr>Univerzalna sportska škola</vt:lpstr>
      <vt:lpstr>Vježbaonica</vt:lpstr>
      <vt:lpstr>Međunarodna suradnja</vt:lpstr>
      <vt:lpstr>Međunarodna suradnja</vt:lpstr>
      <vt:lpstr>Ostali projekti u 2019. godini</vt:lpstr>
      <vt:lpstr>Najava aktivnosti i događanja u 2020. godini</vt:lpstr>
      <vt:lpstr>HŠSS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Aktivnosti i novine HŠSS-a u 2019. godini</dc:title>
  <dc:creator>Soldo</dc:creator>
  <cp:lastModifiedBy>Ivan</cp:lastModifiedBy>
  <cp:revision>30</cp:revision>
  <dcterms:created xsi:type="dcterms:W3CDTF">2019-10-24T08:01:26Z</dcterms:created>
  <dcterms:modified xsi:type="dcterms:W3CDTF">2019-10-25T09:40:25Z</dcterms:modified>
</cp:coreProperties>
</file>