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handoutMasterIdLst>
    <p:handoutMasterId r:id="rId9"/>
  </p:handoutMasterIdLst>
  <p:sldIdLst>
    <p:sldId id="256" r:id="rId2"/>
    <p:sldId id="257" r:id="rId3"/>
    <p:sldId id="258" r:id="rId4"/>
    <p:sldId id="264" r:id="rId5"/>
    <p:sldId id="263" r:id="rId6"/>
    <p:sldId id="265" r:id="rId7"/>
    <p:sldId id="259" r:id="rId8"/>
  </p:sldIdLst>
  <p:sldSz cx="9144000" cy="6858000" type="screen4x3"/>
  <p:notesSz cx="6797675" cy="9928225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94B2B-1DF0-4471-A800-2F91D19B4436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A021F-B8BA-4940-AB92-0CE5AB8C5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499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 trokut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hr-HR"/>
              <a:t>Uredite stil naslova matrice</a:t>
            </a:r>
            <a:endParaRPr kumimoji="0" lang="en-US"/>
          </a:p>
        </p:txBody>
      </p:sp>
      <p:sp>
        <p:nvSpPr>
          <p:cNvPr id="17" name="Podnaslov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r-HR"/>
              <a:t>Uredite stil podnaslova matrice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Prostoručno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Prostoručno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Prostoručno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avni poveznik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zervirano mjesto datum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lvl="0"/>
            <a:fld id="{D5FFC63B-1921-4EF3-80F2-A3BD26DB8F54}" type="datetime1">
              <a:rPr lang="en-GB" smtClean="0"/>
              <a:pPr lvl="0"/>
              <a:t>28/11/2018</a:t>
            </a:fld>
            <a:endParaRPr lang="en-GB"/>
          </a:p>
        </p:txBody>
      </p:sp>
      <p:sp>
        <p:nvSpPr>
          <p:cNvPr id="19" name="Rezervirano mjesto podnožj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 lvl="0"/>
            <a:endParaRPr lang="en-GB"/>
          </a:p>
        </p:txBody>
      </p:sp>
      <p:sp>
        <p:nvSpPr>
          <p:cNvPr id="27" name="Rezervirano mjesto broja slajd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lvl="0"/>
            <a:fld id="{72EA4E43-2BEA-47BF-902E-F6DF37ECEF9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hr-HR"/>
              <a:t>Uredite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AAC142E-BC92-41D6-88B1-426714DF8F0F}" type="datetime1">
              <a:rPr lang="en-GB" smtClean="0"/>
              <a:pPr lvl="0"/>
              <a:t>28/11/2018</a:t>
            </a:fld>
            <a:endParaRPr lang="en-GB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B656832-6992-4F55-89B2-6A8E43291B5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hr-HR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hr-HR"/>
              <a:t>Uredite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413508E-3D7B-4135-B2C3-F5302639A276}" type="datetime1">
              <a:rPr lang="en-GB" smtClean="0"/>
              <a:pPr lvl="0"/>
              <a:t>28/11/2018</a:t>
            </a:fld>
            <a:endParaRPr lang="en-GB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5027186-4E37-44A8-9CB8-4A470CCAAE0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r-HR"/>
              <a:t>Uredite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933A157-DD2E-47C8-80D9-F6E062B98DA8}" type="datetime1">
              <a:rPr lang="en-GB" smtClean="0"/>
              <a:pPr lvl="0"/>
              <a:t>28/11/2018</a:t>
            </a:fld>
            <a:endParaRPr lang="en-GB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E9B81D3-1D30-4993-8F8E-0A80D306313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hr-HR"/>
              <a:t>Uredite stil naslova matrice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hr-HR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EF7DB33-EF36-4B19-900C-987B5ECBC97B}" type="datetime1">
              <a:rPr lang="en-GB" smtClean="0"/>
              <a:pPr lvl="0"/>
              <a:t>28/11/2018</a:t>
            </a:fld>
            <a:endParaRPr lang="en-GB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B5BF41B-0BD4-494D-ADA5-51147DF3998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Š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Š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/>
              <a:t>Uredite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/>
              <a:t>Uredite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63FAFEE-41C4-456F-BB5C-44CFA97B00AD}" type="datetime1">
              <a:rPr lang="en-GB" smtClean="0"/>
              <a:pPr lvl="0"/>
              <a:t>28/11/2018</a:t>
            </a:fld>
            <a:endParaRPr lang="en-GB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BB05F19-AE8F-4975-BD6E-E2E8E334CC6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hr-HR"/>
              <a:t>Uredite stil naslova matrice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hr-HR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/>
              <a:t>Uredite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/>
              <a:t>Uredite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r-HR"/>
              <a:t>Uredite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r-HR"/>
              <a:t>Uredite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1BFCAB1-D218-40AD-B979-89CCD9093792}" type="datetime1">
              <a:rPr lang="en-GB" smtClean="0"/>
              <a:pPr lvl="0"/>
              <a:t>28/11/2018</a:t>
            </a:fld>
            <a:endParaRPr lang="en-GB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96FDD8-E9C7-44ED-BF86-23DE19BAE324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E8201A0-2109-40CA-A3D4-895D38D4EE32}" type="datetime1">
              <a:rPr lang="en-GB" smtClean="0"/>
              <a:pPr lvl="0"/>
              <a:t>28/11/2018</a:t>
            </a:fld>
            <a:endParaRPr lang="en-GB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472E089-4945-4F3D-B369-91127A57BBE2}" type="slidenum">
              <a:rPr lang="en-GB" smtClean="0"/>
              <a:t>‹#›</a:t>
            </a:fld>
            <a:endParaRPr lang="en-GB"/>
          </a:p>
        </p:txBody>
      </p:sp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hr-HR"/>
              <a:t>Uredite stil naslova matrice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7423C67-BF6F-4841-8F40-7A32E28FBE25}" type="datetime1">
              <a:rPr lang="en-GB" smtClean="0"/>
              <a:pPr lvl="0"/>
              <a:t>28/11/2018</a:t>
            </a:fld>
            <a:endParaRPr lang="en-GB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AF8B6E5-F9D4-4CD9-9B35-7B5D6FA31D6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hr-HR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r-HR"/>
              <a:t>Uredite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pPr lvl="0"/>
            <a:fld id="{98CEED8C-E1E0-47E2-8629-677E70791181}" type="datetime1">
              <a:rPr lang="en-GB" smtClean="0"/>
              <a:pPr lvl="0"/>
              <a:t>28/11/2018</a:t>
            </a:fld>
            <a:endParaRPr lang="en-GB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7DACB3B-2BEE-4B52-9E23-590A0A021045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r-HR"/>
              <a:t>Uredite stilove teksta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r-HR"/>
              <a:t>Kliknite ikonu da biste dodali  sliku</a:t>
            </a:r>
            <a:endParaRPr kumimoji="0" lang="en-US" dirty="0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lvl="0"/>
            <a:fld id="{A3188BD5-3B62-419B-B932-FB931BFF2DDA}" type="datetime1">
              <a:rPr lang="en-GB" smtClean="0"/>
              <a:pPr lvl="0"/>
              <a:t>28/11/2018</a:t>
            </a:fld>
            <a:endParaRPr lang="en-GB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lvl="0"/>
            <a:endParaRPr lang="en-GB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lvl="0"/>
            <a:fld id="{8DE1E3C0-CA59-49DD-8A35-FE48D7BA4B22}" type="slidenum">
              <a:rPr lang="en-GB" smtClean="0"/>
              <a:t>‹#›</a:t>
            </a:fld>
            <a:endParaRPr lang="en-GB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hr-HR"/>
              <a:t>Uredite stil naslova matrice</a:t>
            </a:r>
            <a:endParaRPr kumimoji="0" lang="en-US"/>
          </a:p>
        </p:txBody>
      </p:sp>
      <p:sp>
        <p:nvSpPr>
          <p:cNvPr id="8" name="Prostoručno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rostoručno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avokutni trokut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Ravni poveznik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Š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Š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ručno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ostoručno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ravokutni trokut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Ravni poveznik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zervirano mjesto naslova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hr-HR"/>
              <a:t>Uredite stil naslova matrice</a:t>
            </a:r>
            <a:endParaRPr kumimoji="0" lang="en-US"/>
          </a:p>
        </p:txBody>
      </p:sp>
      <p:sp>
        <p:nvSpPr>
          <p:cNvPr id="30" name="Rezervirano mjesto teksta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/>
              <a:t>Uredite stilove teksta matrice</a:t>
            </a:r>
          </a:p>
          <a:p>
            <a:pPr lvl="1" eaLnBrk="1" latinLnBrk="0" hangingPunct="1"/>
            <a:r>
              <a:rPr kumimoji="0" lang="hr-HR"/>
              <a:t>Druga razina</a:t>
            </a:r>
          </a:p>
          <a:p>
            <a:pPr lvl="2" eaLnBrk="1" latinLnBrk="0" hangingPunct="1"/>
            <a:r>
              <a:rPr kumimoji="0" lang="hr-HR"/>
              <a:t>Treća razina</a:t>
            </a:r>
          </a:p>
          <a:p>
            <a:pPr lvl="3" eaLnBrk="1" latinLnBrk="0" hangingPunct="1"/>
            <a:r>
              <a:rPr kumimoji="0" lang="hr-HR"/>
              <a:t>Četvrta razina</a:t>
            </a:r>
          </a:p>
          <a:p>
            <a:pPr lvl="4" eaLnBrk="1" latinLnBrk="0" hangingPunct="1"/>
            <a:r>
              <a:rPr kumimoji="0" lang="hr-HR"/>
              <a:t>Peta razina</a:t>
            </a:r>
            <a:endParaRPr kumimoji="0" lang="en-US"/>
          </a:p>
        </p:txBody>
      </p:sp>
      <p:sp>
        <p:nvSpPr>
          <p:cNvPr id="10" name="Rezervirano mjesto datum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lvl="0"/>
            <a:fld id="{9C0661A9-D3A5-4263-A109-98E40D013E00}" type="datetime1">
              <a:rPr lang="en-GB" smtClean="0"/>
              <a:pPr lvl="0"/>
              <a:t>28/11/2018</a:t>
            </a:fld>
            <a:endParaRPr lang="en-GB"/>
          </a:p>
        </p:txBody>
      </p:sp>
      <p:sp>
        <p:nvSpPr>
          <p:cNvPr id="22" name="Rezervirano mjesto podnožja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lvl="0"/>
            <a:endParaRPr lang="en-GB"/>
          </a:p>
        </p:txBody>
      </p:sp>
      <p:sp>
        <p:nvSpPr>
          <p:cNvPr id="18" name="Rezervirano mjesto broja slajda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lvl="0"/>
            <a:fld id="{BF887057-EE98-4A8E-A028-31434548CD06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mailto:dragana.majcen@gmail.co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9515" y="116631"/>
            <a:ext cx="2305046" cy="18716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slov 1"/>
          <p:cNvSpPr txBox="1"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 algn="ctr"/>
            <a:br>
              <a:rPr lang="hr-HR" dirty="0"/>
            </a:br>
            <a:r>
              <a:rPr lang="hr-HR" dirty="0"/>
              <a:t>Ples kao usmjerena tjelesna aktivnost</a:t>
            </a:r>
            <a:endParaRPr lang="en-GB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70" y="0"/>
            <a:ext cx="2640251" cy="20654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 txBox="1">
            <a:spLocks noGrp="1"/>
          </p:cNvSpPr>
          <p:nvPr>
            <p:ph idx="1"/>
          </p:nvPr>
        </p:nvSpPr>
        <p:spPr>
          <a:xfrm>
            <a:off x="457200" y="1484783"/>
            <a:ext cx="4258816" cy="3744417"/>
          </a:xfrm>
        </p:spPr>
        <p:txBody>
          <a:bodyPr>
            <a:normAutofit fontScale="70000" lnSpcReduction="20000"/>
          </a:bodyPr>
          <a:lstStyle/>
          <a:p>
            <a:pPr marL="109728" lvl="0" indent="0">
              <a:buNone/>
            </a:pPr>
            <a:endParaRPr lang="hr-HR" dirty="0"/>
          </a:p>
          <a:p>
            <a:pPr lvl="0"/>
            <a:r>
              <a:rPr lang="hr-HR" sz="3000" dirty="0"/>
              <a:t>Poboljšanje opsega pokreta</a:t>
            </a:r>
          </a:p>
          <a:p>
            <a:pPr lvl="0"/>
            <a:r>
              <a:rPr lang="hr-HR" sz="3000" dirty="0"/>
              <a:t>Povećanje mišićne mase </a:t>
            </a:r>
          </a:p>
          <a:p>
            <a:pPr lvl="0"/>
            <a:r>
              <a:rPr lang="hr-HR" sz="3000" dirty="0"/>
              <a:t>Smanjenje potkožnog masnog tkiva</a:t>
            </a:r>
            <a:endParaRPr lang="en-GB" sz="3000" dirty="0"/>
          </a:p>
          <a:p>
            <a:pPr lvl="0"/>
            <a:r>
              <a:rPr lang="hr-HR" sz="3000" dirty="0"/>
              <a:t>Poboljšanje funkcionalnih sposobnosti</a:t>
            </a:r>
            <a:endParaRPr lang="en-GB" sz="3000" dirty="0"/>
          </a:p>
          <a:p>
            <a:pPr lvl="0"/>
            <a:r>
              <a:rPr lang="hr-HR" sz="3000" dirty="0"/>
              <a:t>Poboljšanje motoričkih sposobnosti: koordinacije, fleksibilnosti, agilnosti, brzine i snage</a:t>
            </a:r>
            <a:endParaRPr lang="en-GB" sz="3000" dirty="0"/>
          </a:p>
          <a:p>
            <a:pPr lvl="0"/>
            <a:endParaRPr lang="en-GB" dirty="0"/>
          </a:p>
        </p:txBody>
      </p:sp>
      <p:sp>
        <p:nvSpPr>
          <p:cNvPr id="3" name="Naslov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br>
              <a:rPr lang="en-GB" sz="3700" dirty="0"/>
            </a:br>
            <a:r>
              <a:rPr lang="hr-HR" sz="3200" dirty="0"/>
              <a:t>Učinci plesa na fiziološke sposobnosti</a:t>
            </a:r>
            <a:endParaRPr lang="en-GB" sz="32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8800"/>
            <a:ext cx="4211960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 txBox="1">
            <a:spLocks noGrp="1"/>
          </p:cNvSpPr>
          <p:nvPr>
            <p:ph idx="1"/>
          </p:nvPr>
        </p:nvSpPr>
        <p:spPr>
          <a:xfrm>
            <a:off x="457200" y="1052736"/>
            <a:ext cx="4474840" cy="4954555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80000"/>
              </a:lnSpc>
            </a:pPr>
            <a:endParaRPr lang="hr-HR" sz="2500" dirty="0"/>
          </a:p>
          <a:p>
            <a:pPr lvl="0">
              <a:lnSpc>
                <a:spcPct val="80000"/>
              </a:lnSpc>
            </a:pPr>
            <a:r>
              <a:rPr lang="hr-HR" sz="2500" dirty="0"/>
              <a:t>prevenira bolesti</a:t>
            </a:r>
          </a:p>
          <a:p>
            <a:pPr marL="109728" lvl="0" indent="0">
              <a:lnSpc>
                <a:spcPct val="80000"/>
              </a:lnSpc>
              <a:buNone/>
            </a:pPr>
            <a:endParaRPr lang="hr-HR" sz="2500" dirty="0"/>
          </a:p>
          <a:p>
            <a:pPr lvl="0">
              <a:lnSpc>
                <a:spcPct val="80000"/>
              </a:lnSpc>
            </a:pPr>
            <a:r>
              <a:rPr lang="vi-VN" sz="2500" dirty="0"/>
              <a:t>ravnomjerno </a:t>
            </a:r>
            <a:r>
              <a:rPr lang="hr-HR" sz="2500" dirty="0"/>
              <a:t>oblikuje </a:t>
            </a:r>
            <a:r>
              <a:rPr lang="vi-VN" sz="2500" dirty="0"/>
              <a:t>tijelo</a:t>
            </a:r>
            <a:r>
              <a:rPr lang="hr-HR" sz="2500" dirty="0"/>
              <a:t> i</a:t>
            </a:r>
            <a:r>
              <a:rPr lang="vi-VN" sz="2500" dirty="0"/>
              <a:t> jača muskulaturu </a:t>
            </a:r>
            <a:endParaRPr lang="hr-HR" sz="2500" dirty="0"/>
          </a:p>
          <a:p>
            <a:pPr lvl="0">
              <a:lnSpc>
                <a:spcPct val="80000"/>
              </a:lnSpc>
            </a:pPr>
            <a:endParaRPr lang="hr-HR" sz="2500" dirty="0"/>
          </a:p>
          <a:p>
            <a:pPr lvl="0">
              <a:lnSpc>
                <a:spcPct val="80000"/>
              </a:lnSpc>
            </a:pPr>
            <a:r>
              <a:rPr lang="hr-HR" sz="2500" dirty="0"/>
              <a:t>djeluje na </a:t>
            </a:r>
            <a:r>
              <a:rPr lang="vi-VN" sz="2500" dirty="0"/>
              <a:t>kognitivne sposobnosti, </a:t>
            </a:r>
            <a:r>
              <a:rPr lang="hr-HR" sz="2500" dirty="0"/>
              <a:t>povećava </a:t>
            </a:r>
            <a:r>
              <a:rPr lang="vi-VN" sz="2500" dirty="0"/>
              <a:t>samosvijest i samopouzdanje, </a:t>
            </a:r>
            <a:endParaRPr lang="hr-HR" sz="2500" dirty="0"/>
          </a:p>
          <a:p>
            <a:pPr lvl="0">
              <a:lnSpc>
                <a:spcPct val="80000"/>
              </a:lnSpc>
            </a:pPr>
            <a:endParaRPr lang="hr-HR" sz="2500" dirty="0"/>
          </a:p>
          <a:p>
            <a:pPr lvl="0">
              <a:lnSpc>
                <a:spcPct val="80000"/>
              </a:lnSpc>
            </a:pPr>
            <a:r>
              <a:rPr lang="vi-VN" sz="2500" dirty="0"/>
              <a:t>utječe </a:t>
            </a:r>
            <a:r>
              <a:rPr lang="hr-HR" sz="2500" dirty="0"/>
              <a:t>na </a:t>
            </a:r>
            <a:r>
              <a:rPr lang="vi-VN" sz="2500" dirty="0"/>
              <a:t>razvijanje socijalnog i kulturnog identiteta</a:t>
            </a:r>
            <a:endParaRPr lang="hr-HR" sz="2500" dirty="0"/>
          </a:p>
          <a:p>
            <a:pPr lvl="0">
              <a:lnSpc>
                <a:spcPct val="80000"/>
              </a:lnSpc>
            </a:pPr>
            <a:endParaRPr lang="hr-HR" sz="2500" dirty="0"/>
          </a:p>
          <a:p>
            <a:pPr lvl="0">
              <a:lnSpc>
                <a:spcPct val="80000"/>
              </a:lnSpc>
            </a:pPr>
            <a:r>
              <a:rPr lang="hr-HR" sz="2500" dirty="0"/>
              <a:t>povećava potrošnju energije</a:t>
            </a:r>
            <a:endParaRPr lang="vi-VN" sz="2500" dirty="0"/>
          </a:p>
          <a:p>
            <a:pPr lvl="0">
              <a:lnSpc>
                <a:spcPct val="80000"/>
              </a:lnSpc>
            </a:pPr>
            <a:endParaRPr lang="vi-VN" sz="2500" dirty="0"/>
          </a:p>
          <a:p>
            <a:pPr lvl="0">
              <a:lnSpc>
                <a:spcPct val="80000"/>
              </a:lnSpc>
            </a:pPr>
            <a:endParaRPr lang="hr-HR" sz="2500" dirty="0"/>
          </a:p>
          <a:p>
            <a:pPr lvl="0">
              <a:lnSpc>
                <a:spcPct val="80000"/>
              </a:lnSpc>
            </a:pPr>
            <a:endParaRPr lang="en-GB" sz="2500" dirty="0"/>
          </a:p>
          <a:p>
            <a:pPr lvl="0">
              <a:lnSpc>
                <a:spcPct val="80000"/>
              </a:lnSpc>
            </a:pPr>
            <a:endParaRPr lang="en-GB" sz="2500" dirty="0"/>
          </a:p>
        </p:txBody>
      </p:sp>
      <p:sp>
        <p:nvSpPr>
          <p:cNvPr id="3" name="Naslov 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lvl="0"/>
            <a:r>
              <a:rPr lang="hr-HR" sz="3700" dirty="0"/>
              <a:t>Učinak plesa na zdravstveni status</a:t>
            </a:r>
            <a:endParaRPr lang="en-GB" sz="37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52736"/>
            <a:ext cx="4032448" cy="5010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539552" y="1417638"/>
            <a:ext cx="3816424" cy="4459634"/>
          </a:xfrm>
        </p:spPr>
        <p:txBody>
          <a:bodyPr>
            <a:normAutofit/>
          </a:bodyPr>
          <a:lstStyle/>
          <a:p>
            <a:r>
              <a:rPr lang="en-GB" sz="2300" dirty="0" err="1"/>
              <a:t>poticanje</a:t>
            </a:r>
            <a:r>
              <a:rPr lang="en-GB" sz="2300" dirty="0"/>
              <a:t> </a:t>
            </a:r>
            <a:r>
              <a:rPr lang="en-GB" sz="2300" dirty="0" err="1"/>
              <a:t>tjelesne</a:t>
            </a:r>
            <a:r>
              <a:rPr lang="en-GB" sz="2300" dirty="0"/>
              <a:t> </a:t>
            </a:r>
            <a:r>
              <a:rPr lang="en-GB" sz="2300" dirty="0" err="1"/>
              <a:t>aktivnosti</a:t>
            </a:r>
            <a:r>
              <a:rPr lang="en-GB" sz="2300" dirty="0"/>
              <a:t> </a:t>
            </a:r>
          </a:p>
          <a:p>
            <a:r>
              <a:rPr lang="en-GB" sz="2300" dirty="0" err="1"/>
              <a:t>veće</a:t>
            </a:r>
            <a:r>
              <a:rPr lang="en-GB" sz="2300" dirty="0"/>
              <a:t> </a:t>
            </a:r>
            <a:r>
              <a:rPr lang="en-GB" sz="2300" dirty="0" err="1"/>
              <a:t>uključivanje</a:t>
            </a:r>
            <a:r>
              <a:rPr lang="en-GB" sz="2300" dirty="0"/>
              <a:t> </a:t>
            </a:r>
            <a:r>
              <a:rPr lang="en-GB" sz="2300" dirty="0" err="1"/>
              <a:t>djevojčica</a:t>
            </a:r>
            <a:r>
              <a:rPr lang="en-GB" sz="2300" dirty="0"/>
              <a:t> i </a:t>
            </a:r>
            <a:r>
              <a:rPr lang="en-GB" sz="2300" dirty="0" err="1"/>
              <a:t>djevojaka</a:t>
            </a:r>
            <a:r>
              <a:rPr lang="en-GB" sz="2300" dirty="0"/>
              <a:t> u </a:t>
            </a:r>
            <a:r>
              <a:rPr lang="en-GB" sz="2300" dirty="0" err="1"/>
              <a:t>aktivnosti</a:t>
            </a:r>
            <a:r>
              <a:rPr lang="en-GB" sz="2300" dirty="0"/>
              <a:t> ŠSD-a</a:t>
            </a:r>
          </a:p>
          <a:p>
            <a:r>
              <a:rPr lang="en-GB" sz="2300" dirty="0" err="1"/>
              <a:t>popularizacija</a:t>
            </a:r>
            <a:r>
              <a:rPr lang="en-GB" sz="2300" dirty="0"/>
              <a:t> </a:t>
            </a:r>
            <a:r>
              <a:rPr lang="en-GB" sz="2300" dirty="0" err="1"/>
              <a:t>plesa</a:t>
            </a:r>
            <a:r>
              <a:rPr lang="en-GB" sz="2300" dirty="0"/>
              <a:t> </a:t>
            </a:r>
          </a:p>
          <a:p>
            <a:r>
              <a:rPr lang="en-GB" sz="2300" dirty="0" err="1"/>
              <a:t>razvoj</a:t>
            </a:r>
            <a:r>
              <a:rPr lang="en-GB" sz="2300" dirty="0"/>
              <a:t> </a:t>
            </a:r>
            <a:r>
              <a:rPr lang="en-GB" sz="2300" dirty="0" err="1"/>
              <a:t>kreativnosti</a:t>
            </a:r>
            <a:r>
              <a:rPr lang="en-GB" sz="2300" dirty="0"/>
              <a:t> </a:t>
            </a:r>
            <a:endParaRPr lang="hr-HR" sz="2300" dirty="0"/>
          </a:p>
          <a:p>
            <a:endParaRPr lang="hr-HR" sz="2300" dirty="0"/>
          </a:p>
          <a:p>
            <a:r>
              <a:rPr lang="hr-HR" sz="2300" dirty="0"/>
              <a:t>u VPŠ 2017/2018 sudjelovalo je 640 učenika</a:t>
            </a:r>
          </a:p>
          <a:p>
            <a:endParaRPr lang="hr-HR" sz="2300" dirty="0"/>
          </a:p>
          <a:p>
            <a:pPr marL="109728" indent="0">
              <a:buNone/>
            </a:pPr>
            <a:endParaRPr lang="en-GB" dirty="0"/>
          </a:p>
          <a:p>
            <a:endParaRPr lang="en-GB" sz="23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Školski</a:t>
            </a:r>
            <a:r>
              <a:rPr lang="en-GB" dirty="0"/>
              <a:t> plesni </a:t>
            </a:r>
            <a:r>
              <a:rPr lang="en-GB" dirty="0" err="1"/>
              <a:t>virtualni</a:t>
            </a:r>
            <a:r>
              <a:rPr lang="en-GB" dirty="0"/>
              <a:t> show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21" y="4151312"/>
            <a:ext cx="4054543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lika 4" descr="Slika na kojoj se prikazuje pod, na zatvorenom, sport, osoba&#10;&#10;Opis je automatski generiran">
            <a:extLst>
              <a:ext uri="{FF2B5EF4-FFF2-40B4-BE49-F238E27FC236}">
                <a16:creationId xmlns:a16="http://schemas.microsoft.com/office/drawing/2014/main" id="{F318E143-3FBE-4215-9448-0379502B6F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969" y="1573625"/>
            <a:ext cx="4089595" cy="24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6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1"/>
            <a:ext cx="2160240" cy="3384376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hr-HR" dirty="0"/>
              <a:t>Zašto odabrati ples?</a:t>
            </a:r>
            <a:endParaRPr lang="en-GB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628799"/>
            <a:ext cx="2880320" cy="338437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628800"/>
            <a:ext cx="2304256" cy="3384376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755576" y="5157192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     IGRA</a:t>
            </a:r>
            <a:endParaRPr lang="en-GB" dirty="0"/>
          </a:p>
        </p:txBody>
      </p:sp>
      <p:sp>
        <p:nvSpPr>
          <p:cNvPr id="10" name="TekstniOkvir 9"/>
          <p:cNvSpPr txBox="1"/>
          <p:nvPr/>
        </p:nvSpPr>
        <p:spPr>
          <a:xfrm>
            <a:off x="3419872" y="5157192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     REKREACIJA</a:t>
            </a:r>
            <a:endParaRPr lang="en-GB" dirty="0"/>
          </a:p>
        </p:txBody>
      </p:sp>
      <p:sp>
        <p:nvSpPr>
          <p:cNvPr id="11" name="TekstniOkvir 10"/>
          <p:cNvSpPr txBox="1"/>
          <p:nvPr/>
        </p:nvSpPr>
        <p:spPr>
          <a:xfrm>
            <a:off x="7092280" y="5157192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SPORT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65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Sportski ples</a:t>
            </a:r>
            <a:endParaRPr lang="en-GB" dirty="0"/>
          </a:p>
        </p:txBody>
      </p:sp>
      <p:sp>
        <p:nvSpPr>
          <p:cNvPr id="5" name="Zaobljeni pravokutnik 4"/>
          <p:cNvSpPr/>
          <p:nvPr/>
        </p:nvSpPr>
        <p:spPr>
          <a:xfrm>
            <a:off x="539552" y="1484784"/>
            <a:ext cx="8136904" cy="453650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ravokutnik 5"/>
          <p:cNvSpPr/>
          <p:nvPr/>
        </p:nvSpPr>
        <p:spPr>
          <a:xfrm>
            <a:off x="1189956" y="1988840"/>
            <a:ext cx="6480720" cy="35283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ipsa 6"/>
          <p:cNvSpPr/>
          <p:nvPr/>
        </p:nvSpPr>
        <p:spPr>
          <a:xfrm>
            <a:off x="7812360" y="3284984"/>
            <a:ext cx="648072" cy="64807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ipsa 7"/>
          <p:cNvSpPr/>
          <p:nvPr/>
        </p:nvSpPr>
        <p:spPr>
          <a:xfrm>
            <a:off x="8028384" y="3501008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We dance TOGETHER  The Trailer  DanceSport Total HD10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9956" y="1988840"/>
            <a:ext cx="648072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0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555776" y="2136340"/>
            <a:ext cx="4572000" cy="343170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Lucida Sans Unicode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b="0" i="0" u="none" strike="noStrike" kern="1200" cap="none" spc="0" baseline="0" dirty="0">
                <a:solidFill>
                  <a:srgbClr val="000000"/>
                </a:solidFill>
                <a:uFillTx/>
                <a:latin typeface="Lucida Sans Unicode"/>
              </a:rPr>
              <a:t>Autor: Dragana </a:t>
            </a:r>
            <a:r>
              <a:rPr lang="hr-HR" b="0" i="0" u="none" strike="noStrike" kern="1200" cap="none" spc="0" baseline="0" dirty="0" err="1">
                <a:solidFill>
                  <a:srgbClr val="000000"/>
                </a:solidFill>
                <a:uFillTx/>
                <a:latin typeface="Lucida Sans Unicode"/>
              </a:rPr>
              <a:t>Majcen</a:t>
            </a:r>
            <a:r>
              <a:rPr lang="hr-HR" b="0" i="0" u="none" strike="noStrike" kern="1200" cap="none" spc="0" baseline="0" dirty="0">
                <a:solidFill>
                  <a:srgbClr val="000000"/>
                </a:solidFill>
                <a:uFillTx/>
                <a:latin typeface="Lucida Sans Unicode"/>
              </a:rPr>
              <a:t>, Glavna tajnica HSPS-a, član Zbora trenera HSPS-a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b="0" i="0" u="none" strike="noStrike" kern="1200" cap="none" spc="0" baseline="0" dirty="0">
                <a:solidFill>
                  <a:srgbClr val="000000"/>
                </a:solidFill>
                <a:uFillTx/>
                <a:latin typeface="Lucida Sans Unicode"/>
              </a:rPr>
              <a:t>Organizacija: Hrvatski sportski plesni savez, Plesni klub </a:t>
            </a:r>
            <a:r>
              <a:rPr lang="hr-HR" b="0" i="0" u="none" strike="noStrike" kern="1200" cap="none" spc="0" baseline="0" dirty="0" err="1">
                <a:solidFill>
                  <a:srgbClr val="000000"/>
                </a:solidFill>
                <a:uFillTx/>
                <a:latin typeface="Lucida Sans Unicode"/>
              </a:rPr>
              <a:t>Spin</a:t>
            </a:r>
            <a:endParaRPr lang="hr-HR" b="0" i="0" u="none" strike="noStrike" kern="1200" cap="none" spc="0" baseline="0" dirty="0">
              <a:solidFill>
                <a:srgbClr val="000000"/>
              </a:solidFill>
              <a:uFillTx/>
              <a:latin typeface="Lucida Sans Unicode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b="0" i="0" u="none" strike="noStrike" kern="1200" cap="none" spc="0" baseline="0" dirty="0">
                <a:solidFill>
                  <a:srgbClr val="000000"/>
                </a:solidFill>
                <a:uFillTx/>
                <a:latin typeface="Lucida Sans Unicode"/>
              </a:rPr>
              <a:t>E-mail: </a:t>
            </a:r>
            <a:r>
              <a:rPr lang="hr-HR" b="0" i="0" u="none" strike="noStrike" kern="1200" cap="none" spc="0" baseline="0" dirty="0" err="1">
                <a:solidFill>
                  <a:srgbClr val="000000"/>
                </a:solidFill>
                <a:uFillTx/>
                <a:latin typeface="Lucida Sans Unicode"/>
                <a:hlinkClick r:id="rId2"/>
              </a:rPr>
              <a:t>dragana.majcen</a:t>
            </a:r>
            <a:r>
              <a:rPr lang="hr-HR" b="0" i="0" u="none" strike="noStrike" kern="1200" cap="none" spc="0" baseline="0" dirty="0">
                <a:solidFill>
                  <a:srgbClr val="000000"/>
                </a:solidFill>
                <a:uFillTx/>
                <a:latin typeface="Lucida Sans Unicode"/>
                <a:hlinkClick r:id="rId2"/>
              </a:rPr>
              <a:t>@</a:t>
            </a:r>
            <a:r>
              <a:rPr lang="hr-HR" b="0" i="0" u="none" strike="noStrike" kern="1200" cap="none" spc="0" baseline="0" dirty="0" err="1">
                <a:solidFill>
                  <a:srgbClr val="000000"/>
                </a:solidFill>
                <a:uFillTx/>
                <a:latin typeface="Lucida Sans Unicode"/>
                <a:hlinkClick r:id="rId2"/>
              </a:rPr>
              <a:t>gmail.com</a:t>
            </a:r>
            <a:endParaRPr lang="hr-HR" b="0" i="0" u="none" strike="noStrike" kern="1200" cap="none" spc="0" baseline="0" dirty="0">
              <a:solidFill>
                <a:srgbClr val="000000"/>
              </a:solidFill>
              <a:uFillTx/>
              <a:latin typeface="Lucida Sans Unicode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dirty="0">
                <a:solidFill>
                  <a:srgbClr val="000000"/>
                </a:solidFill>
                <a:latin typeface="Lucida Sans Unicode"/>
              </a:rPr>
              <a:t>Kontakt: + 385 98 824 967</a:t>
            </a:r>
            <a:r>
              <a:rPr lang="hr-HR" b="0" i="0" u="none" strike="noStrike" kern="1200" cap="none" spc="0" baseline="0" dirty="0">
                <a:solidFill>
                  <a:srgbClr val="000000"/>
                </a:solidFill>
                <a:uFillTx/>
                <a:latin typeface="Lucida Sans Unicode"/>
              </a:rPr>
              <a:t>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b="0" i="0" u="none" strike="noStrike" kern="1200" cap="none" spc="0" baseline="0" dirty="0">
                <a:solidFill>
                  <a:srgbClr val="000000"/>
                </a:solidFill>
                <a:uFillTx/>
                <a:latin typeface="Lucida Sans Unicode"/>
              </a:rPr>
              <a:t>Datum: 1. 12. 2018.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b="0" i="0" u="none" strike="noStrike" kern="1200" cap="none" spc="0" baseline="0" dirty="0">
                <a:solidFill>
                  <a:srgbClr val="000000"/>
                </a:solidFill>
                <a:uFillTx/>
                <a:latin typeface="Lucida Sans Unicode"/>
              </a:rPr>
              <a:t>Mjesto: Zagreb, Hrvatska</a:t>
            </a:r>
            <a:endParaRPr lang="en-GB" b="0" i="0" u="none" strike="noStrike" kern="1200" cap="none" spc="0" baseline="0" dirty="0">
              <a:solidFill>
                <a:srgbClr val="000000"/>
              </a:solidFill>
              <a:uFillTx/>
              <a:latin typeface="Lucida Sans Unicode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332" y="137963"/>
            <a:ext cx="2443668" cy="199837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1319"/>
            <a:ext cx="230981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omilanje">
  <a:themeElements>
    <a:clrScheme name="Gomilanj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Gomilanj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Gomilanj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301</TotalTime>
  <Words>148</Words>
  <Application>Microsoft Office PowerPoint</Application>
  <PresentationFormat>Prikaz na zaslonu (4:3)</PresentationFormat>
  <Paragraphs>41</Paragraphs>
  <Slides>7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</vt:i4>
      </vt:variant>
    </vt:vector>
  </HeadingPairs>
  <TitlesOfParts>
    <vt:vector size="13" baseType="lpstr">
      <vt:lpstr>Calibri</vt:lpstr>
      <vt:lpstr>Lucida Sans Unicode</vt:lpstr>
      <vt:lpstr>Verdana</vt:lpstr>
      <vt:lpstr>Wingdings 2</vt:lpstr>
      <vt:lpstr>Wingdings 3</vt:lpstr>
      <vt:lpstr>Gomilanje</vt:lpstr>
      <vt:lpstr> Ples kao usmjerena tjelesna aktivnost</vt:lpstr>
      <vt:lpstr> Učinci plesa na fiziološke sposobnosti</vt:lpstr>
      <vt:lpstr>Učinak plesa na zdravstveni status</vt:lpstr>
      <vt:lpstr>Školski plesni virtualni show</vt:lpstr>
      <vt:lpstr>Zašto odabrati ples?</vt:lpstr>
      <vt:lpstr>Sportski ples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Ples kao usmjerena tjelesna aktivnost</dc:title>
  <dc:creator>Tajnik</dc:creator>
  <cp:lastModifiedBy>Tomislav Valdec</cp:lastModifiedBy>
  <cp:revision>21</cp:revision>
  <cp:lastPrinted>2018-11-27T11:51:45Z</cp:lastPrinted>
  <dcterms:created xsi:type="dcterms:W3CDTF">2018-11-26T12:33:01Z</dcterms:created>
  <dcterms:modified xsi:type="dcterms:W3CDTF">2018-11-28T20:35:19Z</dcterms:modified>
</cp:coreProperties>
</file>