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8" r:id="rId3"/>
    <p:sldId id="259" r:id="rId4"/>
    <p:sldId id="257" r:id="rId5"/>
    <p:sldId id="260" r:id="rId6"/>
    <p:sldId id="277" r:id="rId7"/>
    <p:sldId id="262" r:id="rId8"/>
    <p:sldId id="267" r:id="rId9"/>
    <p:sldId id="263" r:id="rId10"/>
    <p:sldId id="264" r:id="rId11"/>
    <p:sldId id="269" r:id="rId12"/>
    <p:sldId id="265" r:id="rId13"/>
    <p:sldId id="274" r:id="rId14"/>
    <p:sldId id="273" r:id="rId15"/>
    <p:sldId id="279" r:id="rId16"/>
    <p:sldId id="272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B41D18-BDB2-4C14-BEB9-6A03AAF60D66}" type="doc">
      <dgm:prSet loTypeId="urn:microsoft.com/office/officeart/2005/8/layout/funnel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2FEDF3A-CFEC-4997-9599-2A7997BE557C}">
      <dgm:prSet phldrT="[Tekst]" custT="1"/>
      <dgm:spPr/>
      <dgm:t>
        <a:bodyPr/>
        <a:lstStyle/>
        <a:p>
          <a:r>
            <a:rPr lang="hr-HR" sz="2400" b="1" dirty="0">
              <a:latin typeface="Calibri" panose="020F0502020204030204" pitchFamily="34" charset="0"/>
              <a:cs typeface="Calibri" panose="020F0502020204030204" pitchFamily="34" charset="0"/>
            </a:rPr>
            <a:t>Dosada</a:t>
          </a:r>
        </a:p>
      </dgm:t>
    </dgm:pt>
    <dgm:pt modelId="{DF3D272B-DFF7-4F8C-8244-239FAB02A879}" type="parTrans" cxnId="{53CD6B28-91DF-4B34-A883-9748D256EEC5}">
      <dgm:prSet/>
      <dgm:spPr/>
      <dgm:t>
        <a:bodyPr/>
        <a:lstStyle/>
        <a:p>
          <a:endParaRPr lang="hr-HR"/>
        </a:p>
      </dgm:t>
    </dgm:pt>
    <dgm:pt modelId="{BE2DF037-A86C-4E1A-962E-D91A9DEA95B1}" type="sibTrans" cxnId="{53CD6B28-91DF-4B34-A883-9748D256EEC5}">
      <dgm:prSet/>
      <dgm:spPr/>
      <dgm:t>
        <a:bodyPr/>
        <a:lstStyle/>
        <a:p>
          <a:endParaRPr lang="hr-HR"/>
        </a:p>
      </dgm:t>
    </dgm:pt>
    <dgm:pt modelId="{794C6416-6943-4BB4-A80F-81D89F944C8B}">
      <dgm:prSet phldrT="[Tekst]" phldr="1"/>
      <dgm:spPr/>
      <dgm:t>
        <a:bodyPr/>
        <a:lstStyle/>
        <a:p>
          <a:endParaRPr lang="hr-HR"/>
        </a:p>
      </dgm:t>
    </dgm:pt>
    <dgm:pt modelId="{06EDEC83-7DAD-4CC5-9003-AE879DD85BFC}" type="parTrans" cxnId="{8D34607C-40A3-448D-AF8A-BF2405FA94DF}">
      <dgm:prSet/>
      <dgm:spPr/>
      <dgm:t>
        <a:bodyPr/>
        <a:lstStyle/>
        <a:p>
          <a:endParaRPr lang="hr-HR"/>
        </a:p>
      </dgm:t>
    </dgm:pt>
    <dgm:pt modelId="{503BACF0-3C12-4F21-8EC7-B0F7EAE7D596}" type="sibTrans" cxnId="{8D34607C-40A3-448D-AF8A-BF2405FA94DF}">
      <dgm:prSet/>
      <dgm:spPr/>
      <dgm:t>
        <a:bodyPr/>
        <a:lstStyle/>
        <a:p>
          <a:endParaRPr lang="hr-HR"/>
        </a:p>
      </dgm:t>
    </dgm:pt>
    <dgm:pt modelId="{50070134-10E7-41D4-B40D-5BBF822AD0DE}">
      <dgm:prSet phldrT="[Tekst]" phldr="1"/>
      <dgm:spPr/>
      <dgm:t>
        <a:bodyPr/>
        <a:lstStyle/>
        <a:p>
          <a:endParaRPr lang="hr-HR"/>
        </a:p>
      </dgm:t>
    </dgm:pt>
    <dgm:pt modelId="{2669A6B9-6075-40F3-90BB-81C8ECAE1E59}" type="parTrans" cxnId="{A3FB1F3F-DD1B-4AF4-90F4-BFAB8A29AF2C}">
      <dgm:prSet/>
      <dgm:spPr/>
      <dgm:t>
        <a:bodyPr/>
        <a:lstStyle/>
        <a:p>
          <a:endParaRPr lang="hr-HR"/>
        </a:p>
      </dgm:t>
    </dgm:pt>
    <dgm:pt modelId="{23CC348F-EBE1-4CDD-AA4B-AD56651D6078}" type="sibTrans" cxnId="{A3FB1F3F-DD1B-4AF4-90F4-BFAB8A29AF2C}">
      <dgm:prSet/>
      <dgm:spPr/>
      <dgm:t>
        <a:bodyPr/>
        <a:lstStyle/>
        <a:p>
          <a:endParaRPr lang="hr-HR"/>
        </a:p>
      </dgm:t>
    </dgm:pt>
    <dgm:pt modelId="{0680B400-F8C3-4803-86D5-76DA76E866FB}">
      <dgm:prSet phldrT="[Tekst]" phldr="1"/>
      <dgm:spPr/>
      <dgm:t>
        <a:bodyPr/>
        <a:lstStyle/>
        <a:p>
          <a:endParaRPr lang="hr-HR"/>
        </a:p>
      </dgm:t>
    </dgm:pt>
    <dgm:pt modelId="{2EB52443-B6DA-486E-AFE3-DF1E0732B4FA}" type="parTrans" cxnId="{B68E5E4C-106F-4B11-AA8D-2357525AE8F8}">
      <dgm:prSet/>
      <dgm:spPr/>
      <dgm:t>
        <a:bodyPr/>
        <a:lstStyle/>
        <a:p>
          <a:endParaRPr lang="hr-HR"/>
        </a:p>
      </dgm:t>
    </dgm:pt>
    <dgm:pt modelId="{C4DD2C62-64F9-49A9-8AEB-3CE6AFD1A75A}" type="sibTrans" cxnId="{B68E5E4C-106F-4B11-AA8D-2357525AE8F8}">
      <dgm:prSet/>
      <dgm:spPr/>
      <dgm:t>
        <a:bodyPr/>
        <a:lstStyle/>
        <a:p>
          <a:endParaRPr lang="hr-HR"/>
        </a:p>
      </dgm:t>
    </dgm:pt>
    <dgm:pt modelId="{90B6F0EB-64C0-438C-8736-27EF840FF803}">
      <dgm:prSet phldrT="[Tekst]" custT="1"/>
      <dgm:spPr/>
      <dgm:t>
        <a:bodyPr/>
        <a:lstStyle/>
        <a:p>
          <a:r>
            <a:rPr lang="hr-HR" sz="2400" b="1" dirty="0"/>
            <a:t>Znatiželja</a:t>
          </a:r>
        </a:p>
      </dgm:t>
    </dgm:pt>
    <dgm:pt modelId="{5896F747-A81D-4BB6-BEAF-8DAF4AB8263A}" type="parTrans" cxnId="{03224C66-235D-4B37-9F15-BEFF229C05C3}">
      <dgm:prSet/>
      <dgm:spPr/>
      <dgm:t>
        <a:bodyPr/>
        <a:lstStyle/>
        <a:p>
          <a:endParaRPr lang="hr-HR"/>
        </a:p>
      </dgm:t>
    </dgm:pt>
    <dgm:pt modelId="{307161A9-08C7-4B99-B0E5-21A4E3BC38AB}" type="sibTrans" cxnId="{03224C66-235D-4B37-9F15-BEFF229C05C3}">
      <dgm:prSet/>
      <dgm:spPr/>
      <dgm:t>
        <a:bodyPr/>
        <a:lstStyle/>
        <a:p>
          <a:endParaRPr lang="hr-HR"/>
        </a:p>
      </dgm:t>
    </dgm:pt>
    <dgm:pt modelId="{5A18E71D-AA09-45D1-973E-085BD0FC6B11}">
      <dgm:prSet phldrT="[Tekst]" custT="1"/>
      <dgm:spPr/>
      <dgm:t>
        <a:bodyPr/>
        <a:lstStyle/>
        <a:p>
          <a:r>
            <a:rPr lang="hr-HR" sz="2400" b="1" dirty="0"/>
            <a:t>Problem samokontrole ponašanja</a:t>
          </a:r>
        </a:p>
      </dgm:t>
    </dgm:pt>
    <dgm:pt modelId="{14494C3C-29A0-4E00-9974-4E36B362E0DA}" type="parTrans" cxnId="{70EF0E18-CB7C-4E55-A426-BFE069B691DE}">
      <dgm:prSet/>
      <dgm:spPr/>
      <dgm:t>
        <a:bodyPr/>
        <a:lstStyle/>
        <a:p>
          <a:endParaRPr lang="hr-HR"/>
        </a:p>
      </dgm:t>
    </dgm:pt>
    <dgm:pt modelId="{C795574E-B849-46F5-8E12-DA835E4070E8}" type="sibTrans" cxnId="{70EF0E18-CB7C-4E55-A426-BFE069B691DE}">
      <dgm:prSet/>
      <dgm:spPr/>
      <dgm:t>
        <a:bodyPr/>
        <a:lstStyle/>
        <a:p>
          <a:endParaRPr lang="hr-HR"/>
        </a:p>
      </dgm:t>
    </dgm:pt>
    <dgm:pt modelId="{E4AB2958-2187-4422-B0FF-F488652A8803}">
      <dgm:prSet phldrT="[Tekst]" custT="1"/>
      <dgm:spPr/>
      <dgm:t>
        <a:bodyPr/>
        <a:lstStyle/>
        <a:p>
          <a:r>
            <a:rPr lang="hr-HR" sz="3200" b="1" dirty="0"/>
            <a:t>Rizična ponašanja</a:t>
          </a:r>
        </a:p>
      </dgm:t>
    </dgm:pt>
    <dgm:pt modelId="{5D4BB83E-D05A-4088-8060-F3341E096348}" type="parTrans" cxnId="{395D9AD1-E247-4515-ACCF-A16DCD3FDC7A}">
      <dgm:prSet/>
      <dgm:spPr/>
      <dgm:t>
        <a:bodyPr/>
        <a:lstStyle/>
        <a:p>
          <a:endParaRPr lang="hr-HR"/>
        </a:p>
      </dgm:t>
    </dgm:pt>
    <dgm:pt modelId="{8E0BF6A2-0731-4A9C-9D56-DAC337B58DE3}" type="sibTrans" cxnId="{395D9AD1-E247-4515-ACCF-A16DCD3FDC7A}">
      <dgm:prSet/>
      <dgm:spPr/>
      <dgm:t>
        <a:bodyPr/>
        <a:lstStyle/>
        <a:p>
          <a:endParaRPr lang="hr-HR"/>
        </a:p>
      </dgm:t>
    </dgm:pt>
    <dgm:pt modelId="{B20FDA3D-612C-4290-8C62-E2B0AA3843F3}">
      <dgm:prSet phldrT="[Tekst]"/>
      <dgm:spPr/>
      <dgm:t>
        <a:bodyPr/>
        <a:lstStyle/>
        <a:p>
          <a:endParaRPr lang="hr-HR" sz="2000" dirty="0"/>
        </a:p>
      </dgm:t>
    </dgm:pt>
    <dgm:pt modelId="{89595F6E-7C46-4A38-A9DD-289EC7677309}" type="parTrans" cxnId="{5315D3BC-97B8-4257-8CBB-25DDAA681B53}">
      <dgm:prSet/>
      <dgm:spPr/>
      <dgm:t>
        <a:bodyPr/>
        <a:lstStyle/>
        <a:p>
          <a:endParaRPr lang="hr-HR"/>
        </a:p>
      </dgm:t>
    </dgm:pt>
    <dgm:pt modelId="{BA590E8B-60A8-4657-A50D-674B9F8DC967}" type="sibTrans" cxnId="{5315D3BC-97B8-4257-8CBB-25DDAA681B53}">
      <dgm:prSet/>
      <dgm:spPr/>
      <dgm:t>
        <a:bodyPr/>
        <a:lstStyle/>
        <a:p>
          <a:endParaRPr lang="hr-HR"/>
        </a:p>
      </dgm:t>
    </dgm:pt>
    <dgm:pt modelId="{E21D630D-52E1-43A6-BFC2-DCFD1B3A563E}">
      <dgm:prSet phldrT="[Tekst]"/>
      <dgm:spPr/>
      <dgm:t>
        <a:bodyPr/>
        <a:lstStyle/>
        <a:p>
          <a:endParaRPr lang="hr-HR" dirty="0"/>
        </a:p>
      </dgm:t>
    </dgm:pt>
    <dgm:pt modelId="{9945B8A1-42A1-4BFB-B581-F464A2FAC0E5}" type="parTrans" cxnId="{EC9EF382-0D2D-4E92-B3A6-A6C35DF6AEFF}">
      <dgm:prSet/>
      <dgm:spPr/>
      <dgm:t>
        <a:bodyPr/>
        <a:lstStyle/>
        <a:p>
          <a:endParaRPr lang="hr-HR"/>
        </a:p>
      </dgm:t>
    </dgm:pt>
    <dgm:pt modelId="{661AACBE-0B98-4CE0-BD53-1EEF557C9222}" type="sibTrans" cxnId="{EC9EF382-0D2D-4E92-B3A6-A6C35DF6AEFF}">
      <dgm:prSet/>
      <dgm:spPr/>
      <dgm:t>
        <a:bodyPr/>
        <a:lstStyle/>
        <a:p>
          <a:endParaRPr lang="hr-HR"/>
        </a:p>
      </dgm:t>
    </dgm:pt>
    <dgm:pt modelId="{07F44A8A-039C-45C0-81E8-0DA6B317EBC4}">
      <dgm:prSet phldrT="[Tekst]"/>
      <dgm:spPr/>
      <dgm:t>
        <a:bodyPr/>
        <a:lstStyle/>
        <a:p>
          <a:endParaRPr lang="hr-HR" dirty="0"/>
        </a:p>
      </dgm:t>
    </dgm:pt>
    <dgm:pt modelId="{3E2DF4CD-2924-43AF-A76F-0D1C39D40AB6}" type="parTrans" cxnId="{887F0330-3B04-4700-83E8-2E342D460919}">
      <dgm:prSet/>
      <dgm:spPr/>
      <dgm:t>
        <a:bodyPr/>
        <a:lstStyle/>
        <a:p>
          <a:endParaRPr lang="hr-HR"/>
        </a:p>
      </dgm:t>
    </dgm:pt>
    <dgm:pt modelId="{F1374629-92D4-496D-AFF2-B2BDCEEEA0C0}" type="sibTrans" cxnId="{887F0330-3B04-4700-83E8-2E342D460919}">
      <dgm:prSet/>
      <dgm:spPr/>
      <dgm:t>
        <a:bodyPr/>
        <a:lstStyle/>
        <a:p>
          <a:endParaRPr lang="hr-HR"/>
        </a:p>
      </dgm:t>
    </dgm:pt>
    <dgm:pt modelId="{51BA38F1-1E0E-4E23-9E51-C595819E3F08}" type="pres">
      <dgm:prSet presAssocID="{B8B41D18-BDB2-4C14-BEB9-6A03AAF60D66}" presName="Name0" presStyleCnt="0">
        <dgm:presLayoutVars>
          <dgm:chMax val="4"/>
          <dgm:resizeHandles val="exact"/>
        </dgm:presLayoutVars>
      </dgm:prSet>
      <dgm:spPr/>
    </dgm:pt>
    <dgm:pt modelId="{EEABBFD8-39EB-4697-AB60-3A5343E8446C}" type="pres">
      <dgm:prSet presAssocID="{B8B41D18-BDB2-4C14-BEB9-6A03AAF60D66}" presName="ellipse" presStyleLbl="trBgShp" presStyleIdx="0" presStyleCnt="1"/>
      <dgm:spPr/>
    </dgm:pt>
    <dgm:pt modelId="{D6299045-8686-451C-9B84-CA3FADDA2651}" type="pres">
      <dgm:prSet presAssocID="{B8B41D18-BDB2-4C14-BEB9-6A03AAF60D66}" presName="arrow1" presStyleLbl="fgShp" presStyleIdx="0" presStyleCnt="1" custLinFactNeighborX="-12360" custLinFactNeighborY="10730"/>
      <dgm:spPr/>
    </dgm:pt>
    <dgm:pt modelId="{07AD8F3F-89BD-4617-83CE-91B6E24A4564}" type="pres">
      <dgm:prSet presAssocID="{B8B41D18-BDB2-4C14-BEB9-6A03AAF60D66}" presName="rectangle" presStyleLbl="revTx" presStyleIdx="0" presStyleCnt="1">
        <dgm:presLayoutVars>
          <dgm:bulletEnabled val="1"/>
        </dgm:presLayoutVars>
      </dgm:prSet>
      <dgm:spPr/>
    </dgm:pt>
    <dgm:pt modelId="{65D6D561-9C48-4763-815D-576644C14263}" type="pres">
      <dgm:prSet presAssocID="{90B6F0EB-64C0-438C-8736-27EF840FF803}" presName="item1" presStyleLbl="node1" presStyleIdx="0" presStyleCnt="3" custScaleX="143918" custScaleY="123583">
        <dgm:presLayoutVars>
          <dgm:bulletEnabled val="1"/>
        </dgm:presLayoutVars>
      </dgm:prSet>
      <dgm:spPr/>
    </dgm:pt>
    <dgm:pt modelId="{1A4E2E0E-3FDF-402A-A040-8787176E7769}" type="pres">
      <dgm:prSet presAssocID="{5A18E71D-AA09-45D1-973E-085BD0FC6B11}" presName="item2" presStyleLbl="node1" presStyleIdx="1" presStyleCnt="3">
        <dgm:presLayoutVars>
          <dgm:bulletEnabled val="1"/>
        </dgm:presLayoutVars>
      </dgm:prSet>
      <dgm:spPr/>
    </dgm:pt>
    <dgm:pt modelId="{2822AE07-7752-4DC2-B8B0-163EE30F7B77}" type="pres">
      <dgm:prSet presAssocID="{E4AB2958-2187-4422-B0FF-F488652A8803}" presName="item3" presStyleLbl="node1" presStyleIdx="2" presStyleCnt="3" custScaleX="128365" custScaleY="122080">
        <dgm:presLayoutVars>
          <dgm:bulletEnabled val="1"/>
        </dgm:presLayoutVars>
      </dgm:prSet>
      <dgm:spPr/>
    </dgm:pt>
    <dgm:pt modelId="{CD6F2512-2FAB-4D47-9806-E7090FAE7235}" type="pres">
      <dgm:prSet presAssocID="{B8B41D18-BDB2-4C14-BEB9-6A03AAF60D66}" presName="funnel" presStyleLbl="trAlignAcc1" presStyleIdx="0" presStyleCnt="1" custScaleX="120662" custScaleY="109752" custLinFactNeighborX="-2943" custLinFactNeighborY="4291"/>
      <dgm:spPr/>
    </dgm:pt>
  </dgm:ptLst>
  <dgm:cxnLst>
    <dgm:cxn modelId="{1CD28C00-55BC-4724-A705-150C36AE4BEB}" type="presOf" srcId="{F2FEDF3A-CFEC-4997-9599-2A7997BE557C}" destId="{2822AE07-7752-4DC2-B8B0-163EE30F7B77}" srcOrd="0" destOrd="0" presId="urn:microsoft.com/office/officeart/2005/8/layout/funnel1"/>
    <dgm:cxn modelId="{70EF0E18-CB7C-4E55-A426-BFE069B691DE}" srcId="{B8B41D18-BDB2-4C14-BEB9-6A03AAF60D66}" destId="{5A18E71D-AA09-45D1-973E-085BD0FC6B11}" srcOrd="2" destOrd="0" parTransId="{14494C3C-29A0-4E00-9974-4E36B362E0DA}" sibTransId="{C795574E-B849-46F5-8E12-DA835E4070E8}"/>
    <dgm:cxn modelId="{B1B55623-37D2-4D76-BBCE-ECD7A9E7B114}" type="presOf" srcId="{90B6F0EB-64C0-438C-8736-27EF840FF803}" destId="{1A4E2E0E-3FDF-402A-A040-8787176E7769}" srcOrd="0" destOrd="0" presId="urn:microsoft.com/office/officeart/2005/8/layout/funnel1"/>
    <dgm:cxn modelId="{53CD6B28-91DF-4B34-A883-9748D256EEC5}" srcId="{B8B41D18-BDB2-4C14-BEB9-6A03AAF60D66}" destId="{F2FEDF3A-CFEC-4997-9599-2A7997BE557C}" srcOrd="0" destOrd="0" parTransId="{DF3D272B-DFF7-4F8C-8244-239FAB02A879}" sibTransId="{BE2DF037-A86C-4E1A-962E-D91A9DEA95B1}"/>
    <dgm:cxn modelId="{887F0330-3B04-4700-83E8-2E342D460919}" srcId="{B8B41D18-BDB2-4C14-BEB9-6A03AAF60D66}" destId="{07F44A8A-039C-45C0-81E8-0DA6B317EBC4}" srcOrd="6" destOrd="0" parTransId="{3E2DF4CD-2924-43AF-A76F-0D1C39D40AB6}" sibTransId="{F1374629-92D4-496D-AFF2-B2BDCEEEA0C0}"/>
    <dgm:cxn modelId="{A3FB1F3F-DD1B-4AF4-90F4-BFAB8A29AF2C}" srcId="{B8B41D18-BDB2-4C14-BEB9-6A03AAF60D66}" destId="{50070134-10E7-41D4-B40D-5BBF822AD0DE}" srcOrd="8" destOrd="0" parTransId="{2669A6B9-6075-40F3-90BB-81C8ECAE1E59}" sibTransId="{23CC348F-EBE1-4CDD-AA4B-AD56651D6078}"/>
    <dgm:cxn modelId="{03224C66-235D-4B37-9F15-BEFF229C05C3}" srcId="{B8B41D18-BDB2-4C14-BEB9-6A03AAF60D66}" destId="{90B6F0EB-64C0-438C-8736-27EF840FF803}" srcOrd="1" destOrd="0" parTransId="{5896F747-A81D-4BB6-BEAF-8DAF4AB8263A}" sibTransId="{307161A9-08C7-4B99-B0E5-21A4E3BC38AB}"/>
    <dgm:cxn modelId="{B68E5E4C-106F-4B11-AA8D-2357525AE8F8}" srcId="{B8B41D18-BDB2-4C14-BEB9-6A03AAF60D66}" destId="{0680B400-F8C3-4803-86D5-76DA76E866FB}" srcOrd="9" destOrd="0" parTransId="{2EB52443-B6DA-486E-AFE3-DF1E0732B4FA}" sibTransId="{C4DD2C62-64F9-49A9-8AEB-3CE6AFD1A75A}"/>
    <dgm:cxn modelId="{2B612D50-15AE-41FF-B259-519295B17669}" type="presOf" srcId="{E4AB2958-2187-4422-B0FF-F488652A8803}" destId="{07AD8F3F-89BD-4617-83CE-91B6E24A4564}" srcOrd="0" destOrd="0" presId="urn:microsoft.com/office/officeart/2005/8/layout/funnel1"/>
    <dgm:cxn modelId="{8D34607C-40A3-448D-AF8A-BF2405FA94DF}" srcId="{B8B41D18-BDB2-4C14-BEB9-6A03AAF60D66}" destId="{794C6416-6943-4BB4-A80F-81D89F944C8B}" srcOrd="7" destOrd="0" parTransId="{06EDEC83-7DAD-4CC5-9003-AE879DD85BFC}" sibTransId="{503BACF0-3C12-4F21-8EC7-B0F7EAE7D596}"/>
    <dgm:cxn modelId="{EC9EF382-0D2D-4E92-B3A6-A6C35DF6AEFF}" srcId="{B8B41D18-BDB2-4C14-BEB9-6A03AAF60D66}" destId="{E21D630D-52E1-43A6-BFC2-DCFD1B3A563E}" srcOrd="5" destOrd="0" parTransId="{9945B8A1-42A1-4BFB-B581-F464A2FAC0E5}" sibTransId="{661AACBE-0B98-4CE0-BD53-1EEF557C9222}"/>
    <dgm:cxn modelId="{F514D98E-DC1E-4549-A832-0717BDCD96C4}" type="presOf" srcId="{5A18E71D-AA09-45D1-973E-085BD0FC6B11}" destId="{65D6D561-9C48-4763-815D-576644C14263}" srcOrd="0" destOrd="0" presId="urn:microsoft.com/office/officeart/2005/8/layout/funnel1"/>
    <dgm:cxn modelId="{DDBCE49B-EF6F-4A12-B843-8F8430FB3340}" type="presOf" srcId="{B8B41D18-BDB2-4C14-BEB9-6A03AAF60D66}" destId="{51BA38F1-1E0E-4E23-9E51-C595819E3F08}" srcOrd="0" destOrd="0" presId="urn:microsoft.com/office/officeart/2005/8/layout/funnel1"/>
    <dgm:cxn modelId="{5315D3BC-97B8-4257-8CBB-25DDAA681B53}" srcId="{B8B41D18-BDB2-4C14-BEB9-6A03AAF60D66}" destId="{B20FDA3D-612C-4290-8C62-E2B0AA3843F3}" srcOrd="4" destOrd="0" parTransId="{89595F6E-7C46-4A38-A9DD-289EC7677309}" sibTransId="{BA590E8B-60A8-4657-A50D-674B9F8DC967}"/>
    <dgm:cxn modelId="{395D9AD1-E247-4515-ACCF-A16DCD3FDC7A}" srcId="{B8B41D18-BDB2-4C14-BEB9-6A03AAF60D66}" destId="{E4AB2958-2187-4422-B0FF-F488652A8803}" srcOrd="3" destOrd="0" parTransId="{5D4BB83E-D05A-4088-8060-F3341E096348}" sibTransId="{8E0BF6A2-0731-4A9C-9D56-DAC337B58DE3}"/>
    <dgm:cxn modelId="{F023941D-8669-4FC7-9192-9BEAA0664FE8}" type="presParOf" srcId="{51BA38F1-1E0E-4E23-9E51-C595819E3F08}" destId="{EEABBFD8-39EB-4697-AB60-3A5343E8446C}" srcOrd="0" destOrd="0" presId="urn:microsoft.com/office/officeart/2005/8/layout/funnel1"/>
    <dgm:cxn modelId="{9EE644FA-0E50-44C8-9FDA-25D080487F17}" type="presParOf" srcId="{51BA38F1-1E0E-4E23-9E51-C595819E3F08}" destId="{D6299045-8686-451C-9B84-CA3FADDA2651}" srcOrd="1" destOrd="0" presId="urn:microsoft.com/office/officeart/2005/8/layout/funnel1"/>
    <dgm:cxn modelId="{5AFC16C3-527C-4DD4-A67F-D7227D90C204}" type="presParOf" srcId="{51BA38F1-1E0E-4E23-9E51-C595819E3F08}" destId="{07AD8F3F-89BD-4617-83CE-91B6E24A4564}" srcOrd="2" destOrd="0" presId="urn:microsoft.com/office/officeart/2005/8/layout/funnel1"/>
    <dgm:cxn modelId="{8CAB650D-4CE8-4D13-8102-2A5B78793A8D}" type="presParOf" srcId="{51BA38F1-1E0E-4E23-9E51-C595819E3F08}" destId="{65D6D561-9C48-4763-815D-576644C14263}" srcOrd="3" destOrd="0" presId="urn:microsoft.com/office/officeart/2005/8/layout/funnel1"/>
    <dgm:cxn modelId="{4B538E5F-61DF-45B3-8F40-44E0974927A5}" type="presParOf" srcId="{51BA38F1-1E0E-4E23-9E51-C595819E3F08}" destId="{1A4E2E0E-3FDF-402A-A040-8787176E7769}" srcOrd="4" destOrd="0" presId="urn:microsoft.com/office/officeart/2005/8/layout/funnel1"/>
    <dgm:cxn modelId="{188FE246-A9F2-4814-BAF5-9D7FFE707BF8}" type="presParOf" srcId="{51BA38F1-1E0E-4E23-9E51-C595819E3F08}" destId="{2822AE07-7752-4DC2-B8B0-163EE30F7B77}" srcOrd="5" destOrd="0" presId="urn:microsoft.com/office/officeart/2005/8/layout/funnel1"/>
    <dgm:cxn modelId="{A6D671BC-4EAF-4756-B78C-2E3D57D1C236}" type="presParOf" srcId="{51BA38F1-1E0E-4E23-9E51-C595819E3F08}" destId="{CD6F2512-2FAB-4D47-9806-E7090FAE723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FA5369-8A2D-4FD1-B99A-E0BDC397F5CE}" type="doc">
      <dgm:prSet loTypeId="urn:microsoft.com/office/officeart/2005/8/layout/vProcess5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E3D31BA-967D-47E2-A677-7974EE5D4146}">
      <dgm:prSet custT="1"/>
      <dgm:spPr/>
      <dgm:t>
        <a:bodyPr/>
        <a:lstStyle/>
        <a:p>
          <a:r>
            <a:rPr lang="hr-HR" sz="2500" dirty="0"/>
            <a:t>Neproduktivno organizirano slobodno vrijeme mladih </a:t>
          </a:r>
        </a:p>
      </dgm:t>
    </dgm:pt>
    <dgm:pt modelId="{BD72D0BF-0D3A-467F-8B2B-CFC2B4990C19}" type="parTrans" cxnId="{DCEC98BD-A97D-452D-A8FF-81F20C58FC56}">
      <dgm:prSet/>
      <dgm:spPr/>
      <dgm:t>
        <a:bodyPr/>
        <a:lstStyle/>
        <a:p>
          <a:endParaRPr lang="hr-HR"/>
        </a:p>
      </dgm:t>
    </dgm:pt>
    <dgm:pt modelId="{450A112D-7FBF-42D5-9486-732E0E449562}" type="sibTrans" cxnId="{DCEC98BD-A97D-452D-A8FF-81F20C58FC56}">
      <dgm:prSet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hr-HR"/>
        </a:p>
      </dgm:t>
    </dgm:pt>
    <dgm:pt modelId="{48DD5438-1807-4B1F-8264-014AA6E3E0CC}">
      <dgm:prSet phldrT="[Tekst]" custT="1"/>
      <dgm:spPr/>
      <dgm:t>
        <a:bodyPr/>
        <a:lstStyle/>
        <a:p>
          <a:r>
            <a:rPr lang="hr-HR" sz="2500" dirty="0"/>
            <a:t>Društveno nepoželjna ponašanja</a:t>
          </a:r>
        </a:p>
      </dgm:t>
    </dgm:pt>
    <dgm:pt modelId="{E79BEA42-8C38-4B14-8498-89880F6F6E0E}" type="parTrans" cxnId="{A024A028-E029-4863-9BB9-0D1D9362C54F}">
      <dgm:prSet/>
      <dgm:spPr/>
      <dgm:t>
        <a:bodyPr/>
        <a:lstStyle/>
        <a:p>
          <a:endParaRPr lang="hr-HR"/>
        </a:p>
      </dgm:t>
    </dgm:pt>
    <dgm:pt modelId="{DE591A0D-545D-4405-8D29-4C0594D15D90}" type="sibTrans" cxnId="{A024A028-E029-4863-9BB9-0D1D9362C54F}">
      <dgm:prSet/>
      <dgm:spPr>
        <a:solidFill>
          <a:schemeClr val="bg1">
            <a:alpha val="90000"/>
          </a:schemeClr>
        </a:solidFill>
        <a:ln>
          <a:solidFill>
            <a:schemeClr val="tx1">
              <a:alpha val="89804"/>
            </a:schemeClr>
          </a:solidFill>
        </a:ln>
      </dgm:spPr>
      <dgm:t>
        <a:bodyPr/>
        <a:lstStyle/>
        <a:p>
          <a:endParaRPr lang="hr-HR"/>
        </a:p>
      </dgm:t>
    </dgm:pt>
    <dgm:pt modelId="{D9B7FE83-B7FB-4441-8C90-3CE3DF63F576}">
      <dgm:prSet custT="1"/>
      <dgm:spPr/>
      <dgm:t>
        <a:bodyPr/>
        <a:lstStyle/>
        <a:p>
          <a:r>
            <a:rPr lang="hr-HR" sz="2500" dirty="0"/>
            <a:t>Rizična kategorija za ulazak u svijet eksperimentiranja s različitim oblicima ovisnosti</a:t>
          </a:r>
        </a:p>
      </dgm:t>
    </dgm:pt>
    <dgm:pt modelId="{BED97CFF-D9DB-4DF3-A2C4-0B3A10D65115}" type="parTrans" cxnId="{14F4BCB0-CCD9-4BEC-A4EE-CD2B7CC27679}">
      <dgm:prSet/>
      <dgm:spPr/>
      <dgm:t>
        <a:bodyPr/>
        <a:lstStyle/>
        <a:p>
          <a:endParaRPr lang="hr-HR"/>
        </a:p>
      </dgm:t>
    </dgm:pt>
    <dgm:pt modelId="{59E6CF07-1688-4FE3-BA01-E39B74FE1195}" type="sibTrans" cxnId="{14F4BCB0-CCD9-4BEC-A4EE-CD2B7CC27679}">
      <dgm:prSet/>
      <dgm:spPr>
        <a:solidFill>
          <a:schemeClr val="bg1"/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hr-HR"/>
        </a:p>
      </dgm:t>
    </dgm:pt>
    <dgm:pt modelId="{534682C6-077E-4EA2-B86B-F8145DEFC307}">
      <dgm:prSet custT="1"/>
      <dgm:spPr/>
      <dgm:t>
        <a:bodyPr/>
        <a:lstStyle/>
        <a:p>
          <a:r>
            <a:rPr lang="hr-HR" sz="2500" dirty="0"/>
            <a:t>Neosporna je činjenica da mladi najveći broj krivičnih djela i drugih oblika prijestupništva vrše upravo u slobodno vrijeme... (</a:t>
          </a:r>
          <a:r>
            <a:rPr lang="hr-HR" sz="2500" dirty="0" err="1"/>
            <a:t>Brlas</a:t>
          </a:r>
          <a:r>
            <a:rPr lang="hr-HR" sz="2500" dirty="0"/>
            <a:t>, 2010).</a:t>
          </a:r>
        </a:p>
      </dgm:t>
    </dgm:pt>
    <dgm:pt modelId="{7441749D-8E5B-488D-A5BB-FE8825E0E57B}" type="parTrans" cxnId="{16726F7A-CA74-47E9-BBB0-B6A139DABDC3}">
      <dgm:prSet/>
      <dgm:spPr/>
      <dgm:t>
        <a:bodyPr/>
        <a:lstStyle/>
        <a:p>
          <a:endParaRPr lang="hr-HR"/>
        </a:p>
      </dgm:t>
    </dgm:pt>
    <dgm:pt modelId="{435CF8EB-5097-465F-BD75-E8BA7504638C}" type="sibTrans" cxnId="{16726F7A-CA74-47E9-BBB0-B6A139DABDC3}">
      <dgm:prSet/>
      <dgm:spPr/>
      <dgm:t>
        <a:bodyPr/>
        <a:lstStyle/>
        <a:p>
          <a:endParaRPr lang="hr-HR"/>
        </a:p>
      </dgm:t>
    </dgm:pt>
    <dgm:pt modelId="{A7394F8D-63D0-4176-BF71-17B707C3BC98}" type="pres">
      <dgm:prSet presAssocID="{E3FA5369-8A2D-4FD1-B99A-E0BDC397F5CE}" presName="outerComposite" presStyleCnt="0">
        <dgm:presLayoutVars>
          <dgm:chMax val="5"/>
          <dgm:dir/>
          <dgm:resizeHandles val="exact"/>
        </dgm:presLayoutVars>
      </dgm:prSet>
      <dgm:spPr/>
    </dgm:pt>
    <dgm:pt modelId="{8AC8DEFD-010B-4AF3-9F77-90576F2D0183}" type="pres">
      <dgm:prSet presAssocID="{E3FA5369-8A2D-4FD1-B99A-E0BDC397F5CE}" presName="dummyMaxCanvas" presStyleCnt="0">
        <dgm:presLayoutVars/>
      </dgm:prSet>
      <dgm:spPr/>
    </dgm:pt>
    <dgm:pt modelId="{07A4E472-EEE2-495B-8BA5-6AB091B08A0B}" type="pres">
      <dgm:prSet presAssocID="{E3FA5369-8A2D-4FD1-B99A-E0BDC397F5CE}" presName="FourNodes_1" presStyleLbl="node1" presStyleIdx="0" presStyleCnt="4">
        <dgm:presLayoutVars>
          <dgm:bulletEnabled val="1"/>
        </dgm:presLayoutVars>
      </dgm:prSet>
      <dgm:spPr/>
    </dgm:pt>
    <dgm:pt modelId="{F39496D1-D146-4EDE-9619-6E874CAFF331}" type="pres">
      <dgm:prSet presAssocID="{E3FA5369-8A2D-4FD1-B99A-E0BDC397F5CE}" presName="FourNodes_2" presStyleLbl="node1" presStyleIdx="1" presStyleCnt="4">
        <dgm:presLayoutVars>
          <dgm:bulletEnabled val="1"/>
        </dgm:presLayoutVars>
      </dgm:prSet>
      <dgm:spPr/>
    </dgm:pt>
    <dgm:pt modelId="{29655F39-3ECE-4925-90E7-DE652D2F1753}" type="pres">
      <dgm:prSet presAssocID="{E3FA5369-8A2D-4FD1-B99A-E0BDC397F5CE}" presName="FourNodes_3" presStyleLbl="node1" presStyleIdx="2" presStyleCnt="4">
        <dgm:presLayoutVars>
          <dgm:bulletEnabled val="1"/>
        </dgm:presLayoutVars>
      </dgm:prSet>
      <dgm:spPr/>
    </dgm:pt>
    <dgm:pt modelId="{F866A40D-EAC4-44E0-BEE6-FA8CEC123887}" type="pres">
      <dgm:prSet presAssocID="{E3FA5369-8A2D-4FD1-B99A-E0BDC397F5CE}" presName="FourNodes_4" presStyleLbl="node1" presStyleIdx="3" presStyleCnt="4">
        <dgm:presLayoutVars>
          <dgm:bulletEnabled val="1"/>
        </dgm:presLayoutVars>
      </dgm:prSet>
      <dgm:spPr/>
    </dgm:pt>
    <dgm:pt modelId="{A95920A9-3B0C-4C94-9188-4CDC6C7A300E}" type="pres">
      <dgm:prSet presAssocID="{E3FA5369-8A2D-4FD1-B99A-E0BDC397F5CE}" presName="FourConn_1-2" presStyleLbl="fgAccFollowNode1" presStyleIdx="0" presStyleCnt="3">
        <dgm:presLayoutVars>
          <dgm:bulletEnabled val="1"/>
        </dgm:presLayoutVars>
      </dgm:prSet>
      <dgm:spPr/>
    </dgm:pt>
    <dgm:pt modelId="{C0EBDBD9-8869-41B3-87EC-468C76E54217}" type="pres">
      <dgm:prSet presAssocID="{E3FA5369-8A2D-4FD1-B99A-E0BDC397F5CE}" presName="FourConn_2-3" presStyleLbl="fgAccFollowNode1" presStyleIdx="1" presStyleCnt="3">
        <dgm:presLayoutVars>
          <dgm:bulletEnabled val="1"/>
        </dgm:presLayoutVars>
      </dgm:prSet>
      <dgm:spPr/>
    </dgm:pt>
    <dgm:pt modelId="{74F43FBA-6593-469F-B401-D3E66576BFB4}" type="pres">
      <dgm:prSet presAssocID="{E3FA5369-8A2D-4FD1-B99A-E0BDC397F5CE}" presName="FourConn_3-4" presStyleLbl="fgAccFollowNode1" presStyleIdx="2" presStyleCnt="3">
        <dgm:presLayoutVars>
          <dgm:bulletEnabled val="1"/>
        </dgm:presLayoutVars>
      </dgm:prSet>
      <dgm:spPr/>
    </dgm:pt>
    <dgm:pt modelId="{968B2453-D977-49EE-BB26-A5A113F32811}" type="pres">
      <dgm:prSet presAssocID="{E3FA5369-8A2D-4FD1-B99A-E0BDC397F5CE}" presName="FourNodes_1_text" presStyleLbl="node1" presStyleIdx="3" presStyleCnt="4">
        <dgm:presLayoutVars>
          <dgm:bulletEnabled val="1"/>
        </dgm:presLayoutVars>
      </dgm:prSet>
      <dgm:spPr/>
    </dgm:pt>
    <dgm:pt modelId="{E74C52B3-25C3-41E8-AA5D-C22AB2D8FAA3}" type="pres">
      <dgm:prSet presAssocID="{E3FA5369-8A2D-4FD1-B99A-E0BDC397F5CE}" presName="FourNodes_2_text" presStyleLbl="node1" presStyleIdx="3" presStyleCnt="4">
        <dgm:presLayoutVars>
          <dgm:bulletEnabled val="1"/>
        </dgm:presLayoutVars>
      </dgm:prSet>
      <dgm:spPr/>
    </dgm:pt>
    <dgm:pt modelId="{C062AB07-1EBA-4963-BEE3-4DCAEE73F6B0}" type="pres">
      <dgm:prSet presAssocID="{E3FA5369-8A2D-4FD1-B99A-E0BDC397F5CE}" presName="FourNodes_3_text" presStyleLbl="node1" presStyleIdx="3" presStyleCnt="4">
        <dgm:presLayoutVars>
          <dgm:bulletEnabled val="1"/>
        </dgm:presLayoutVars>
      </dgm:prSet>
      <dgm:spPr/>
    </dgm:pt>
    <dgm:pt modelId="{4AA94A9A-4E96-4803-9713-99FBA04A854D}" type="pres">
      <dgm:prSet presAssocID="{E3FA5369-8A2D-4FD1-B99A-E0BDC397F5C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F3A1F01-D5FF-4A42-BFD7-3C0CC6F78B06}" type="presOf" srcId="{450A112D-7FBF-42D5-9486-732E0E449562}" destId="{A95920A9-3B0C-4C94-9188-4CDC6C7A300E}" srcOrd="0" destOrd="0" presId="urn:microsoft.com/office/officeart/2005/8/layout/vProcess5"/>
    <dgm:cxn modelId="{6995A313-4F28-4D58-B9B5-9C05EB0952C9}" type="presOf" srcId="{534682C6-077E-4EA2-B86B-F8145DEFC307}" destId="{4AA94A9A-4E96-4803-9713-99FBA04A854D}" srcOrd="1" destOrd="0" presId="urn:microsoft.com/office/officeart/2005/8/layout/vProcess5"/>
    <dgm:cxn modelId="{04BFA026-48F6-4D84-959C-EADBA5E3BFCA}" type="presOf" srcId="{D9B7FE83-B7FB-4441-8C90-3CE3DF63F576}" destId="{F39496D1-D146-4EDE-9619-6E874CAFF331}" srcOrd="0" destOrd="0" presId="urn:microsoft.com/office/officeart/2005/8/layout/vProcess5"/>
    <dgm:cxn modelId="{A024A028-E029-4863-9BB9-0D1D9362C54F}" srcId="{E3FA5369-8A2D-4FD1-B99A-E0BDC397F5CE}" destId="{48DD5438-1807-4B1F-8264-014AA6E3E0CC}" srcOrd="2" destOrd="0" parTransId="{E79BEA42-8C38-4B14-8498-89880F6F6E0E}" sibTransId="{DE591A0D-545D-4405-8D29-4C0594D15D90}"/>
    <dgm:cxn modelId="{AB4EA15B-4C57-41F4-8E0D-B4881216569C}" type="presOf" srcId="{48DD5438-1807-4B1F-8264-014AA6E3E0CC}" destId="{C062AB07-1EBA-4963-BEE3-4DCAEE73F6B0}" srcOrd="1" destOrd="0" presId="urn:microsoft.com/office/officeart/2005/8/layout/vProcess5"/>
    <dgm:cxn modelId="{BA06EF50-C168-423F-BAEE-0FD1CC9841A8}" type="presOf" srcId="{59E6CF07-1688-4FE3-BA01-E39B74FE1195}" destId="{C0EBDBD9-8869-41B3-87EC-468C76E54217}" srcOrd="0" destOrd="0" presId="urn:microsoft.com/office/officeart/2005/8/layout/vProcess5"/>
    <dgm:cxn modelId="{96592452-0CC1-40E8-855D-00878F43491F}" type="presOf" srcId="{48DD5438-1807-4B1F-8264-014AA6E3E0CC}" destId="{29655F39-3ECE-4925-90E7-DE652D2F1753}" srcOrd="0" destOrd="0" presId="urn:microsoft.com/office/officeart/2005/8/layout/vProcess5"/>
    <dgm:cxn modelId="{16726F7A-CA74-47E9-BBB0-B6A139DABDC3}" srcId="{E3FA5369-8A2D-4FD1-B99A-E0BDC397F5CE}" destId="{534682C6-077E-4EA2-B86B-F8145DEFC307}" srcOrd="3" destOrd="0" parTransId="{7441749D-8E5B-488D-A5BB-FE8825E0E57B}" sibTransId="{435CF8EB-5097-465F-BD75-E8BA7504638C}"/>
    <dgm:cxn modelId="{F5D985A7-4A57-4457-8189-5735E0EC0E6F}" type="presOf" srcId="{DE591A0D-545D-4405-8D29-4C0594D15D90}" destId="{74F43FBA-6593-469F-B401-D3E66576BFB4}" srcOrd="0" destOrd="0" presId="urn:microsoft.com/office/officeart/2005/8/layout/vProcess5"/>
    <dgm:cxn modelId="{356F0CAF-37B7-456C-AF18-02FB045F2096}" type="presOf" srcId="{E3FA5369-8A2D-4FD1-B99A-E0BDC397F5CE}" destId="{A7394F8D-63D0-4176-BF71-17B707C3BC98}" srcOrd="0" destOrd="0" presId="urn:microsoft.com/office/officeart/2005/8/layout/vProcess5"/>
    <dgm:cxn modelId="{14F4BCB0-CCD9-4BEC-A4EE-CD2B7CC27679}" srcId="{E3FA5369-8A2D-4FD1-B99A-E0BDC397F5CE}" destId="{D9B7FE83-B7FB-4441-8C90-3CE3DF63F576}" srcOrd="1" destOrd="0" parTransId="{BED97CFF-D9DB-4DF3-A2C4-0B3A10D65115}" sibTransId="{59E6CF07-1688-4FE3-BA01-E39B74FE1195}"/>
    <dgm:cxn modelId="{DCEC98BD-A97D-452D-A8FF-81F20C58FC56}" srcId="{E3FA5369-8A2D-4FD1-B99A-E0BDC397F5CE}" destId="{7E3D31BA-967D-47E2-A677-7974EE5D4146}" srcOrd="0" destOrd="0" parTransId="{BD72D0BF-0D3A-467F-8B2B-CFC2B4990C19}" sibTransId="{450A112D-7FBF-42D5-9486-732E0E449562}"/>
    <dgm:cxn modelId="{E5C842C0-C3A5-43FB-B5DC-0413458E4602}" type="presOf" srcId="{7E3D31BA-967D-47E2-A677-7974EE5D4146}" destId="{968B2453-D977-49EE-BB26-A5A113F32811}" srcOrd="1" destOrd="0" presId="urn:microsoft.com/office/officeart/2005/8/layout/vProcess5"/>
    <dgm:cxn modelId="{519924EB-3FE9-42AD-9518-AA03035123A1}" type="presOf" srcId="{D9B7FE83-B7FB-4441-8C90-3CE3DF63F576}" destId="{E74C52B3-25C3-41E8-AA5D-C22AB2D8FAA3}" srcOrd="1" destOrd="0" presId="urn:microsoft.com/office/officeart/2005/8/layout/vProcess5"/>
    <dgm:cxn modelId="{69277FED-FA10-49D9-AEF9-D81BBAE63957}" type="presOf" srcId="{534682C6-077E-4EA2-B86B-F8145DEFC307}" destId="{F866A40D-EAC4-44E0-BEE6-FA8CEC123887}" srcOrd="0" destOrd="0" presId="urn:microsoft.com/office/officeart/2005/8/layout/vProcess5"/>
    <dgm:cxn modelId="{ED31FDF4-702F-46B6-AD94-7C33D9A6906C}" type="presOf" srcId="{7E3D31BA-967D-47E2-A677-7974EE5D4146}" destId="{07A4E472-EEE2-495B-8BA5-6AB091B08A0B}" srcOrd="0" destOrd="0" presId="urn:microsoft.com/office/officeart/2005/8/layout/vProcess5"/>
    <dgm:cxn modelId="{FF111F95-E221-4D6E-91F1-F1A8B67A90BF}" type="presParOf" srcId="{A7394F8D-63D0-4176-BF71-17B707C3BC98}" destId="{8AC8DEFD-010B-4AF3-9F77-90576F2D0183}" srcOrd="0" destOrd="0" presId="urn:microsoft.com/office/officeart/2005/8/layout/vProcess5"/>
    <dgm:cxn modelId="{90642554-E1FB-4EC4-A34C-8C2FA0B43572}" type="presParOf" srcId="{A7394F8D-63D0-4176-BF71-17B707C3BC98}" destId="{07A4E472-EEE2-495B-8BA5-6AB091B08A0B}" srcOrd="1" destOrd="0" presId="urn:microsoft.com/office/officeart/2005/8/layout/vProcess5"/>
    <dgm:cxn modelId="{FC24A53E-8014-4F9A-BEBE-96F06DE0CBC0}" type="presParOf" srcId="{A7394F8D-63D0-4176-BF71-17B707C3BC98}" destId="{F39496D1-D146-4EDE-9619-6E874CAFF331}" srcOrd="2" destOrd="0" presId="urn:microsoft.com/office/officeart/2005/8/layout/vProcess5"/>
    <dgm:cxn modelId="{C8BD584B-7BBE-4E14-B4E5-D99F342182A7}" type="presParOf" srcId="{A7394F8D-63D0-4176-BF71-17B707C3BC98}" destId="{29655F39-3ECE-4925-90E7-DE652D2F1753}" srcOrd="3" destOrd="0" presId="urn:microsoft.com/office/officeart/2005/8/layout/vProcess5"/>
    <dgm:cxn modelId="{060F5917-CF69-4845-902D-702CCBC2CE6B}" type="presParOf" srcId="{A7394F8D-63D0-4176-BF71-17B707C3BC98}" destId="{F866A40D-EAC4-44E0-BEE6-FA8CEC123887}" srcOrd="4" destOrd="0" presId="urn:microsoft.com/office/officeart/2005/8/layout/vProcess5"/>
    <dgm:cxn modelId="{5964A8CB-CED3-4938-96F1-EB565947A75E}" type="presParOf" srcId="{A7394F8D-63D0-4176-BF71-17B707C3BC98}" destId="{A95920A9-3B0C-4C94-9188-4CDC6C7A300E}" srcOrd="5" destOrd="0" presId="urn:microsoft.com/office/officeart/2005/8/layout/vProcess5"/>
    <dgm:cxn modelId="{9081C40F-CAEF-4794-827E-7E70130BB720}" type="presParOf" srcId="{A7394F8D-63D0-4176-BF71-17B707C3BC98}" destId="{C0EBDBD9-8869-41B3-87EC-468C76E54217}" srcOrd="6" destOrd="0" presId="urn:microsoft.com/office/officeart/2005/8/layout/vProcess5"/>
    <dgm:cxn modelId="{17CDA290-4118-48E0-AC66-39306741A11E}" type="presParOf" srcId="{A7394F8D-63D0-4176-BF71-17B707C3BC98}" destId="{74F43FBA-6593-469F-B401-D3E66576BFB4}" srcOrd="7" destOrd="0" presId="urn:microsoft.com/office/officeart/2005/8/layout/vProcess5"/>
    <dgm:cxn modelId="{26C5B9A5-63A0-48F1-997C-EC2E610F101C}" type="presParOf" srcId="{A7394F8D-63D0-4176-BF71-17B707C3BC98}" destId="{968B2453-D977-49EE-BB26-A5A113F32811}" srcOrd="8" destOrd="0" presId="urn:microsoft.com/office/officeart/2005/8/layout/vProcess5"/>
    <dgm:cxn modelId="{B580AC07-0C54-4893-B20B-782AFD5C4FC0}" type="presParOf" srcId="{A7394F8D-63D0-4176-BF71-17B707C3BC98}" destId="{E74C52B3-25C3-41E8-AA5D-C22AB2D8FAA3}" srcOrd="9" destOrd="0" presId="urn:microsoft.com/office/officeart/2005/8/layout/vProcess5"/>
    <dgm:cxn modelId="{02F261C4-8DA5-48FE-957B-73E2EA977402}" type="presParOf" srcId="{A7394F8D-63D0-4176-BF71-17B707C3BC98}" destId="{C062AB07-1EBA-4963-BEE3-4DCAEE73F6B0}" srcOrd="10" destOrd="0" presId="urn:microsoft.com/office/officeart/2005/8/layout/vProcess5"/>
    <dgm:cxn modelId="{972ED057-3164-4275-9BE8-8D35340CB53E}" type="presParOf" srcId="{A7394F8D-63D0-4176-BF71-17B707C3BC98}" destId="{4AA94A9A-4E96-4803-9713-99FBA04A854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E4B6F4-2AAA-4E31-A6CC-94D2ADDCD79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F39FF1F-4A80-4B37-B136-2D22FEF20080}">
      <dgm:prSet phldrT="[Tekst]" custT="1"/>
      <dgm:spPr/>
      <dgm:t>
        <a:bodyPr/>
        <a:lstStyle/>
        <a:p>
          <a:r>
            <a:rPr lang="hr-HR" sz="2400" dirty="0"/>
            <a:t>Tjelesna</a:t>
          </a:r>
          <a:r>
            <a:rPr lang="hr-HR" sz="1700" dirty="0"/>
            <a:t> </a:t>
          </a:r>
        </a:p>
      </dgm:t>
    </dgm:pt>
    <dgm:pt modelId="{D1C2ABDF-9552-4CC1-BF59-819D55CC7A3E}" type="parTrans" cxnId="{8C9074CB-5822-498E-AC84-E3D84440652E}">
      <dgm:prSet/>
      <dgm:spPr/>
      <dgm:t>
        <a:bodyPr/>
        <a:lstStyle/>
        <a:p>
          <a:endParaRPr lang="hr-HR"/>
        </a:p>
      </dgm:t>
    </dgm:pt>
    <dgm:pt modelId="{94082AE3-250F-4A49-A49E-7DFFC9FFA45A}" type="sibTrans" cxnId="{8C9074CB-5822-498E-AC84-E3D84440652E}">
      <dgm:prSet/>
      <dgm:spPr/>
      <dgm:t>
        <a:bodyPr/>
        <a:lstStyle/>
        <a:p>
          <a:endParaRPr lang="hr-HR"/>
        </a:p>
      </dgm:t>
    </dgm:pt>
    <dgm:pt modelId="{AF8B980E-A97D-4F2A-A688-0BBDEE845C34}">
      <dgm:prSet phldrT="[Tekst]" custT="1"/>
      <dgm:spPr/>
      <dgm:t>
        <a:bodyPr/>
        <a:lstStyle/>
        <a:p>
          <a:r>
            <a:rPr lang="hr-HR" sz="2400" dirty="0"/>
            <a:t>Emocionalna</a:t>
          </a:r>
        </a:p>
        <a:p>
          <a:endParaRPr lang="hr-HR" sz="1700" dirty="0"/>
        </a:p>
      </dgm:t>
    </dgm:pt>
    <dgm:pt modelId="{D48C1C11-64E5-4672-9701-3A2CA1FC66E6}" type="parTrans" cxnId="{A55E3E4A-37A0-44B7-8791-1FC76CF0CACF}">
      <dgm:prSet/>
      <dgm:spPr/>
      <dgm:t>
        <a:bodyPr/>
        <a:lstStyle/>
        <a:p>
          <a:endParaRPr lang="hr-HR"/>
        </a:p>
      </dgm:t>
    </dgm:pt>
    <dgm:pt modelId="{0237A854-E113-4C9C-947C-51EC20F6B72D}" type="sibTrans" cxnId="{A55E3E4A-37A0-44B7-8791-1FC76CF0CACF}">
      <dgm:prSet/>
      <dgm:spPr/>
      <dgm:t>
        <a:bodyPr/>
        <a:lstStyle/>
        <a:p>
          <a:endParaRPr lang="hr-HR"/>
        </a:p>
      </dgm:t>
    </dgm:pt>
    <dgm:pt modelId="{9A8A525A-F1AC-4E14-90D7-AD7404750CAC}">
      <dgm:prSet phldrT="[Tekst]" custT="1"/>
      <dgm:spPr/>
      <dgm:t>
        <a:bodyPr/>
        <a:lstStyle/>
        <a:p>
          <a:r>
            <a:rPr lang="hr-HR" sz="2400" dirty="0"/>
            <a:t>Psihička</a:t>
          </a:r>
          <a:r>
            <a:rPr lang="hr-HR" sz="2300" dirty="0"/>
            <a:t> </a:t>
          </a:r>
        </a:p>
      </dgm:t>
    </dgm:pt>
    <dgm:pt modelId="{114EF327-C0CF-4C06-8B56-A7E9B6B20E98}" type="parTrans" cxnId="{FF1F89A8-E233-454E-84DA-C51AA92021B5}">
      <dgm:prSet/>
      <dgm:spPr/>
      <dgm:t>
        <a:bodyPr/>
        <a:lstStyle/>
        <a:p>
          <a:endParaRPr lang="hr-HR"/>
        </a:p>
      </dgm:t>
    </dgm:pt>
    <dgm:pt modelId="{8C24D203-81D2-47C5-A06B-F7BF49CA5B3C}" type="sibTrans" cxnId="{FF1F89A8-E233-454E-84DA-C51AA92021B5}">
      <dgm:prSet/>
      <dgm:spPr/>
      <dgm:t>
        <a:bodyPr/>
        <a:lstStyle/>
        <a:p>
          <a:endParaRPr lang="hr-HR"/>
        </a:p>
      </dgm:t>
    </dgm:pt>
    <dgm:pt modelId="{B649C47E-92C9-41A2-BB29-21B621F8C4C3}">
      <dgm:prSet custT="1"/>
      <dgm:spPr/>
      <dgm:t>
        <a:bodyPr/>
        <a:lstStyle/>
        <a:p>
          <a:r>
            <a:rPr lang="hr-HR" sz="2400" dirty="0"/>
            <a:t>       Socijalna stabilnost </a:t>
          </a:r>
          <a:r>
            <a:rPr lang="hr-HR" sz="4500" dirty="0"/>
            <a:t> </a:t>
          </a:r>
        </a:p>
      </dgm:t>
    </dgm:pt>
    <dgm:pt modelId="{B50ED79F-15E9-492D-8B0C-09BAAB3FF39E}" type="parTrans" cxnId="{4FE9C972-97F3-406E-B374-DEFF6A290DE4}">
      <dgm:prSet/>
      <dgm:spPr/>
      <dgm:t>
        <a:bodyPr/>
        <a:lstStyle/>
        <a:p>
          <a:endParaRPr lang="hr-HR"/>
        </a:p>
      </dgm:t>
    </dgm:pt>
    <dgm:pt modelId="{87C61521-F584-487F-926D-6D32D4D01278}" type="sibTrans" cxnId="{4FE9C972-97F3-406E-B374-DEFF6A290DE4}">
      <dgm:prSet/>
      <dgm:spPr/>
      <dgm:t>
        <a:bodyPr/>
        <a:lstStyle/>
        <a:p>
          <a:endParaRPr lang="hr-HR"/>
        </a:p>
      </dgm:t>
    </dgm:pt>
    <dgm:pt modelId="{BEF5F58A-592F-4C06-8F19-E8B4CBE9EC7E}" type="pres">
      <dgm:prSet presAssocID="{CBE4B6F4-2AAA-4E31-A6CC-94D2ADDCD798}" presName="arrowDiagram" presStyleCnt="0">
        <dgm:presLayoutVars>
          <dgm:chMax val="5"/>
          <dgm:dir/>
          <dgm:resizeHandles val="exact"/>
        </dgm:presLayoutVars>
      </dgm:prSet>
      <dgm:spPr/>
    </dgm:pt>
    <dgm:pt modelId="{73F7F226-E3E3-40A7-B85F-EE75CDCC1360}" type="pres">
      <dgm:prSet presAssocID="{CBE4B6F4-2AAA-4E31-A6CC-94D2ADDCD798}" presName="arrow" presStyleLbl="bgShp" presStyleIdx="0" presStyleCnt="1"/>
      <dgm:spPr/>
    </dgm:pt>
    <dgm:pt modelId="{D99D81D9-9184-4789-9564-415B7C42C6D9}" type="pres">
      <dgm:prSet presAssocID="{CBE4B6F4-2AAA-4E31-A6CC-94D2ADDCD798}" presName="arrowDiagram4" presStyleCnt="0"/>
      <dgm:spPr/>
    </dgm:pt>
    <dgm:pt modelId="{90BA19CC-D834-4E29-A016-A72924D533FB}" type="pres">
      <dgm:prSet presAssocID="{8F39FF1F-4A80-4B37-B136-2D22FEF20080}" presName="bullet4a" presStyleLbl="node1" presStyleIdx="0" presStyleCnt="4"/>
      <dgm:spPr/>
    </dgm:pt>
    <dgm:pt modelId="{EF764126-3B97-449B-A486-D4E0722169C1}" type="pres">
      <dgm:prSet presAssocID="{8F39FF1F-4A80-4B37-B136-2D22FEF20080}" presName="textBox4a" presStyleLbl="revTx" presStyleIdx="0" presStyleCnt="4" custScaleX="162703">
        <dgm:presLayoutVars>
          <dgm:bulletEnabled val="1"/>
        </dgm:presLayoutVars>
      </dgm:prSet>
      <dgm:spPr/>
    </dgm:pt>
    <dgm:pt modelId="{2B690C36-931B-4086-89F3-311C98EFE719}" type="pres">
      <dgm:prSet presAssocID="{AF8B980E-A97D-4F2A-A688-0BBDEE845C34}" presName="bullet4b" presStyleLbl="node1" presStyleIdx="1" presStyleCnt="4"/>
      <dgm:spPr/>
    </dgm:pt>
    <dgm:pt modelId="{C496A14C-210D-4550-A917-48FA71AAF613}" type="pres">
      <dgm:prSet presAssocID="{AF8B980E-A97D-4F2A-A688-0BBDEE845C34}" presName="textBox4b" presStyleLbl="revTx" presStyleIdx="1" presStyleCnt="4" custScaleX="171527">
        <dgm:presLayoutVars>
          <dgm:bulletEnabled val="1"/>
        </dgm:presLayoutVars>
      </dgm:prSet>
      <dgm:spPr/>
    </dgm:pt>
    <dgm:pt modelId="{7D53D381-60F0-4F6C-AE55-044A7C89062D}" type="pres">
      <dgm:prSet presAssocID="{9A8A525A-F1AC-4E14-90D7-AD7404750CAC}" presName="bullet4c" presStyleLbl="node1" presStyleIdx="2" presStyleCnt="4"/>
      <dgm:spPr/>
    </dgm:pt>
    <dgm:pt modelId="{C71921D4-AAC5-4D8E-986E-58B290ED598F}" type="pres">
      <dgm:prSet presAssocID="{9A8A525A-F1AC-4E14-90D7-AD7404750CAC}" presName="textBox4c" presStyleLbl="revTx" presStyleIdx="2" presStyleCnt="4" custScaleX="142908">
        <dgm:presLayoutVars>
          <dgm:bulletEnabled val="1"/>
        </dgm:presLayoutVars>
      </dgm:prSet>
      <dgm:spPr/>
    </dgm:pt>
    <dgm:pt modelId="{E6FF9795-B157-4F32-90F1-3A47F3A94E38}" type="pres">
      <dgm:prSet presAssocID="{B649C47E-92C9-41A2-BB29-21B621F8C4C3}" presName="bullet4d" presStyleLbl="node1" presStyleIdx="3" presStyleCnt="4"/>
      <dgm:spPr/>
    </dgm:pt>
    <dgm:pt modelId="{81107E94-9F13-4275-B292-ACC5FBDD1B8E}" type="pres">
      <dgm:prSet presAssocID="{B649C47E-92C9-41A2-BB29-21B621F8C4C3}" presName="textBox4d" presStyleLbl="revTx" presStyleIdx="3" presStyleCnt="4" custScaleX="244422">
        <dgm:presLayoutVars>
          <dgm:bulletEnabled val="1"/>
        </dgm:presLayoutVars>
      </dgm:prSet>
      <dgm:spPr/>
    </dgm:pt>
  </dgm:ptLst>
  <dgm:cxnLst>
    <dgm:cxn modelId="{0465D61C-F3EE-427B-9A37-0C1BB4BDDFED}" type="presOf" srcId="{9A8A525A-F1AC-4E14-90D7-AD7404750CAC}" destId="{C71921D4-AAC5-4D8E-986E-58B290ED598F}" srcOrd="0" destOrd="0" presId="urn:microsoft.com/office/officeart/2005/8/layout/arrow2"/>
    <dgm:cxn modelId="{A55E3E4A-37A0-44B7-8791-1FC76CF0CACF}" srcId="{CBE4B6F4-2AAA-4E31-A6CC-94D2ADDCD798}" destId="{AF8B980E-A97D-4F2A-A688-0BBDEE845C34}" srcOrd="1" destOrd="0" parTransId="{D48C1C11-64E5-4672-9701-3A2CA1FC66E6}" sibTransId="{0237A854-E113-4C9C-947C-51EC20F6B72D}"/>
    <dgm:cxn modelId="{4FE9C972-97F3-406E-B374-DEFF6A290DE4}" srcId="{CBE4B6F4-2AAA-4E31-A6CC-94D2ADDCD798}" destId="{B649C47E-92C9-41A2-BB29-21B621F8C4C3}" srcOrd="3" destOrd="0" parTransId="{B50ED79F-15E9-492D-8B0C-09BAAB3FF39E}" sibTransId="{87C61521-F584-487F-926D-6D32D4D01278}"/>
    <dgm:cxn modelId="{FFB00984-B5DB-4DA4-B465-27CCD01F1251}" type="presOf" srcId="{8F39FF1F-4A80-4B37-B136-2D22FEF20080}" destId="{EF764126-3B97-449B-A486-D4E0722169C1}" srcOrd="0" destOrd="0" presId="urn:microsoft.com/office/officeart/2005/8/layout/arrow2"/>
    <dgm:cxn modelId="{21B00191-18DA-4192-9155-F36660C42B43}" type="presOf" srcId="{AF8B980E-A97D-4F2A-A688-0BBDEE845C34}" destId="{C496A14C-210D-4550-A917-48FA71AAF613}" srcOrd="0" destOrd="0" presId="urn:microsoft.com/office/officeart/2005/8/layout/arrow2"/>
    <dgm:cxn modelId="{C1BA9B97-1C77-4C21-A392-7C1E38DBCDB0}" type="presOf" srcId="{B649C47E-92C9-41A2-BB29-21B621F8C4C3}" destId="{81107E94-9F13-4275-B292-ACC5FBDD1B8E}" srcOrd="0" destOrd="0" presId="urn:microsoft.com/office/officeart/2005/8/layout/arrow2"/>
    <dgm:cxn modelId="{FF1F89A8-E233-454E-84DA-C51AA92021B5}" srcId="{CBE4B6F4-2AAA-4E31-A6CC-94D2ADDCD798}" destId="{9A8A525A-F1AC-4E14-90D7-AD7404750CAC}" srcOrd="2" destOrd="0" parTransId="{114EF327-C0CF-4C06-8B56-A7E9B6B20E98}" sibTransId="{8C24D203-81D2-47C5-A06B-F7BF49CA5B3C}"/>
    <dgm:cxn modelId="{8C9074CB-5822-498E-AC84-E3D84440652E}" srcId="{CBE4B6F4-2AAA-4E31-A6CC-94D2ADDCD798}" destId="{8F39FF1F-4A80-4B37-B136-2D22FEF20080}" srcOrd="0" destOrd="0" parTransId="{D1C2ABDF-9552-4CC1-BF59-819D55CC7A3E}" sibTransId="{94082AE3-250F-4A49-A49E-7DFFC9FFA45A}"/>
    <dgm:cxn modelId="{849641F4-7008-4846-89F6-EE97860C778D}" type="presOf" srcId="{CBE4B6F4-2AAA-4E31-A6CC-94D2ADDCD798}" destId="{BEF5F58A-592F-4C06-8F19-E8B4CBE9EC7E}" srcOrd="0" destOrd="0" presId="urn:microsoft.com/office/officeart/2005/8/layout/arrow2"/>
    <dgm:cxn modelId="{EFFE5C73-F421-4512-A53D-394B264C7FAE}" type="presParOf" srcId="{BEF5F58A-592F-4C06-8F19-E8B4CBE9EC7E}" destId="{73F7F226-E3E3-40A7-B85F-EE75CDCC1360}" srcOrd="0" destOrd="0" presId="urn:microsoft.com/office/officeart/2005/8/layout/arrow2"/>
    <dgm:cxn modelId="{207024B4-D4B7-4580-8D88-6F3831E22D54}" type="presParOf" srcId="{BEF5F58A-592F-4C06-8F19-E8B4CBE9EC7E}" destId="{D99D81D9-9184-4789-9564-415B7C42C6D9}" srcOrd="1" destOrd="0" presId="urn:microsoft.com/office/officeart/2005/8/layout/arrow2"/>
    <dgm:cxn modelId="{9F41AB56-97C1-4A96-8B4A-ED28D4795944}" type="presParOf" srcId="{D99D81D9-9184-4789-9564-415B7C42C6D9}" destId="{90BA19CC-D834-4E29-A016-A72924D533FB}" srcOrd="0" destOrd="0" presId="urn:microsoft.com/office/officeart/2005/8/layout/arrow2"/>
    <dgm:cxn modelId="{C4E0F4E7-F12C-430B-831F-57B84980E7F6}" type="presParOf" srcId="{D99D81D9-9184-4789-9564-415B7C42C6D9}" destId="{EF764126-3B97-449B-A486-D4E0722169C1}" srcOrd="1" destOrd="0" presId="urn:microsoft.com/office/officeart/2005/8/layout/arrow2"/>
    <dgm:cxn modelId="{BE6556FF-687E-45A8-BAE4-782A851ACFA1}" type="presParOf" srcId="{D99D81D9-9184-4789-9564-415B7C42C6D9}" destId="{2B690C36-931B-4086-89F3-311C98EFE719}" srcOrd="2" destOrd="0" presId="urn:microsoft.com/office/officeart/2005/8/layout/arrow2"/>
    <dgm:cxn modelId="{37BE0EBE-B768-48E6-A362-D3E0B9DC84EF}" type="presParOf" srcId="{D99D81D9-9184-4789-9564-415B7C42C6D9}" destId="{C496A14C-210D-4550-A917-48FA71AAF613}" srcOrd="3" destOrd="0" presId="urn:microsoft.com/office/officeart/2005/8/layout/arrow2"/>
    <dgm:cxn modelId="{36FEA497-F032-4CF9-A444-90F7087D1303}" type="presParOf" srcId="{D99D81D9-9184-4789-9564-415B7C42C6D9}" destId="{7D53D381-60F0-4F6C-AE55-044A7C89062D}" srcOrd="4" destOrd="0" presId="urn:microsoft.com/office/officeart/2005/8/layout/arrow2"/>
    <dgm:cxn modelId="{0693855E-C38D-4005-A3C0-EFEAFCF8B500}" type="presParOf" srcId="{D99D81D9-9184-4789-9564-415B7C42C6D9}" destId="{C71921D4-AAC5-4D8E-986E-58B290ED598F}" srcOrd="5" destOrd="0" presId="urn:microsoft.com/office/officeart/2005/8/layout/arrow2"/>
    <dgm:cxn modelId="{8D418C51-A55C-470C-B156-92DAACF70CA2}" type="presParOf" srcId="{D99D81D9-9184-4789-9564-415B7C42C6D9}" destId="{E6FF9795-B157-4F32-90F1-3A47F3A94E38}" srcOrd="6" destOrd="0" presId="urn:microsoft.com/office/officeart/2005/8/layout/arrow2"/>
    <dgm:cxn modelId="{712728D5-81DB-4D26-829A-556E944DEDE9}" type="presParOf" srcId="{D99D81D9-9184-4789-9564-415B7C42C6D9}" destId="{81107E94-9F13-4275-B292-ACC5FBDD1B8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CA2D38-42F6-479A-92E4-574C8FE81AB1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B352C62-3085-4C28-990C-636EE9B0ECD6}">
      <dgm:prSet custT="1"/>
      <dgm:spPr/>
      <dgm:t>
        <a:bodyPr/>
        <a:lstStyle/>
        <a:p>
          <a:r>
            <a:rPr lang="hr-HR" sz="2000" dirty="0"/>
            <a:t>bolji uspjeh u školi</a:t>
          </a:r>
          <a:endParaRPr lang="en-US" sz="2000" dirty="0"/>
        </a:p>
      </dgm:t>
    </dgm:pt>
    <dgm:pt modelId="{03DFD93E-8104-43D1-B365-4E2BD6F0DD5F}" type="parTrans" cxnId="{E3FB5C66-6A55-44D4-AA0C-8330003328FE}">
      <dgm:prSet/>
      <dgm:spPr/>
      <dgm:t>
        <a:bodyPr/>
        <a:lstStyle/>
        <a:p>
          <a:endParaRPr lang="en-US"/>
        </a:p>
      </dgm:t>
    </dgm:pt>
    <dgm:pt modelId="{7C63B612-8B75-45EC-81C4-F348184C87DC}" type="sibTrans" cxnId="{E3FB5C66-6A55-44D4-AA0C-8330003328FE}">
      <dgm:prSet/>
      <dgm:spPr/>
      <dgm:t>
        <a:bodyPr/>
        <a:lstStyle/>
        <a:p>
          <a:endParaRPr lang="en-US"/>
        </a:p>
      </dgm:t>
    </dgm:pt>
    <dgm:pt modelId="{A86BC853-CFE0-444F-8B54-5B7969ED2651}">
      <dgm:prSet custT="1"/>
      <dgm:spPr/>
      <dgm:t>
        <a:bodyPr/>
        <a:lstStyle/>
        <a:p>
          <a:r>
            <a:rPr lang="hr-HR" sz="2000" dirty="0"/>
            <a:t>smanjenje rizičnih ponašanja</a:t>
          </a:r>
          <a:endParaRPr lang="en-US" sz="2000" dirty="0"/>
        </a:p>
      </dgm:t>
    </dgm:pt>
    <dgm:pt modelId="{DF570CE7-775B-4F5A-9AB5-16649AB585E4}" type="parTrans" cxnId="{05992D4E-83B9-4CCE-9993-118FA16B288B}">
      <dgm:prSet/>
      <dgm:spPr/>
      <dgm:t>
        <a:bodyPr/>
        <a:lstStyle/>
        <a:p>
          <a:endParaRPr lang="en-US"/>
        </a:p>
      </dgm:t>
    </dgm:pt>
    <dgm:pt modelId="{8ABAFF2A-E329-4F32-A530-DB084B4F9950}" type="sibTrans" cxnId="{05992D4E-83B9-4CCE-9993-118FA16B288B}">
      <dgm:prSet/>
      <dgm:spPr/>
      <dgm:t>
        <a:bodyPr/>
        <a:lstStyle/>
        <a:p>
          <a:endParaRPr lang="en-US"/>
        </a:p>
      </dgm:t>
    </dgm:pt>
    <dgm:pt modelId="{5B5A004A-B58C-4713-9DFC-454E701C209E}">
      <dgm:prSet custT="1"/>
      <dgm:spPr/>
      <dgm:t>
        <a:bodyPr/>
        <a:lstStyle/>
        <a:p>
          <a:r>
            <a:rPr lang="hr-HR" sz="2000" dirty="0"/>
            <a:t>povećana briga za zajednicu</a:t>
          </a:r>
          <a:endParaRPr lang="en-US" sz="2000" dirty="0"/>
        </a:p>
      </dgm:t>
    </dgm:pt>
    <dgm:pt modelId="{60CD6E50-6C91-46F2-9888-E1D291336192}" type="parTrans" cxnId="{3463E996-1988-4173-A2CD-957DE03608C2}">
      <dgm:prSet/>
      <dgm:spPr/>
      <dgm:t>
        <a:bodyPr/>
        <a:lstStyle/>
        <a:p>
          <a:endParaRPr lang="en-US"/>
        </a:p>
      </dgm:t>
    </dgm:pt>
    <dgm:pt modelId="{61570CA5-9B62-4DC2-BBF1-90F8632A4690}" type="sibTrans" cxnId="{3463E996-1988-4173-A2CD-957DE03608C2}">
      <dgm:prSet/>
      <dgm:spPr/>
      <dgm:t>
        <a:bodyPr/>
        <a:lstStyle/>
        <a:p>
          <a:endParaRPr lang="en-US"/>
        </a:p>
      </dgm:t>
    </dgm:pt>
    <dgm:pt modelId="{6183FED1-EEB1-45BC-A30E-C48FB79F5BBB}">
      <dgm:prSet custT="1"/>
      <dgm:spPr/>
      <dgm:t>
        <a:bodyPr/>
        <a:lstStyle/>
        <a:p>
          <a:r>
            <a:rPr lang="hr-HR" sz="2000" dirty="0"/>
            <a:t>povećanje samopoštovanja i samopouzdanja</a:t>
          </a:r>
          <a:endParaRPr lang="en-US" sz="2000" dirty="0"/>
        </a:p>
      </dgm:t>
    </dgm:pt>
    <dgm:pt modelId="{D8D3CB9C-2F8E-480D-B8EB-00E9A1F76DCB}" type="parTrans" cxnId="{95F1781C-BC8D-486D-954C-1A676761DF7E}">
      <dgm:prSet/>
      <dgm:spPr/>
      <dgm:t>
        <a:bodyPr/>
        <a:lstStyle/>
        <a:p>
          <a:endParaRPr lang="en-US"/>
        </a:p>
      </dgm:t>
    </dgm:pt>
    <dgm:pt modelId="{BB99AAFF-2065-4C13-8607-9741985647FB}" type="sibTrans" cxnId="{95F1781C-BC8D-486D-954C-1A676761DF7E}">
      <dgm:prSet/>
      <dgm:spPr/>
      <dgm:t>
        <a:bodyPr/>
        <a:lstStyle/>
        <a:p>
          <a:endParaRPr lang="en-US"/>
        </a:p>
      </dgm:t>
    </dgm:pt>
    <dgm:pt modelId="{DD45E812-2028-408A-BBE1-1D44F29007D1}">
      <dgm:prSet custT="1"/>
      <dgm:spPr/>
      <dgm:t>
        <a:bodyPr/>
        <a:lstStyle/>
        <a:p>
          <a:r>
            <a:rPr lang="hr-HR" sz="2000" dirty="0"/>
            <a:t>poduzetnost</a:t>
          </a:r>
          <a:r>
            <a:rPr lang="hr-HR" sz="1800" dirty="0"/>
            <a:t> </a:t>
          </a:r>
          <a:endParaRPr lang="en-US" sz="1800" dirty="0"/>
        </a:p>
      </dgm:t>
    </dgm:pt>
    <dgm:pt modelId="{8DEE2951-DD13-47AC-96C4-2D4D2E8C2B34}" type="parTrans" cxnId="{0DD8E348-AC68-416E-99D8-A0F7C7F99063}">
      <dgm:prSet/>
      <dgm:spPr/>
      <dgm:t>
        <a:bodyPr/>
        <a:lstStyle/>
        <a:p>
          <a:endParaRPr lang="en-US"/>
        </a:p>
      </dgm:t>
    </dgm:pt>
    <dgm:pt modelId="{8810DE5F-6B41-4CA4-AC0F-DDB43BE0C24C}" type="sibTrans" cxnId="{0DD8E348-AC68-416E-99D8-A0F7C7F99063}">
      <dgm:prSet/>
      <dgm:spPr/>
      <dgm:t>
        <a:bodyPr/>
        <a:lstStyle/>
        <a:p>
          <a:endParaRPr lang="en-US"/>
        </a:p>
      </dgm:t>
    </dgm:pt>
    <dgm:pt modelId="{80013567-E304-4E21-B1C9-2AF27D486AB9}" type="pres">
      <dgm:prSet presAssocID="{87CA2D38-42F6-479A-92E4-574C8FE81AB1}" presName="cycle" presStyleCnt="0">
        <dgm:presLayoutVars>
          <dgm:dir/>
          <dgm:resizeHandles val="exact"/>
        </dgm:presLayoutVars>
      </dgm:prSet>
      <dgm:spPr/>
    </dgm:pt>
    <dgm:pt modelId="{C9AF2BF6-9AB2-4B73-B6FC-78A35D7EB4B3}" type="pres">
      <dgm:prSet presAssocID="{9B352C62-3085-4C28-990C-636EE9B0ECD6}" presName="node" presStyleLbl="node1" presStyleIdx="0" presStyleCnt="5">
        <dgm:presLayoutVars>
          <dgm:bulletEnabled val="1"/>
        </dgm:presLayoutVars>
      </dgm:prSet>
      <dgm:spPr/>
    </dgm:pt>
    <dgm:pt modelId="{8622B075-458B-4EB5-8169-899D76D7529D}" type="pres">
      <dgm:prSet presAssocID="{9B352C62-3085-4C28-990C-636EE9B0ECD6}" presName="spNode" presStyleCnt="0"/>
      <dgm:spPr/>
    </dgm:pt>
    <dgm:pt modelId="{AB77B495-959B-46E5-B9DA-9ED961F43387}" type="pres">
      <dgm:prSet presAssocID="{7C63B612-8B75-45EC-81C4-F348184C87DC}" presName="sibTrans" presStyleLbl="sibTrans1D1" presStyleIdx="0" presStyleCnt="5"/>
      <dgm:spPr/>
    </dgm:pt>
    <dgm:pt modelId="{B1B7627F-0333-41E3-A45E-6DB5EB8F4950}" type="pres">
      <dgm:prSet presAssocID="{A86BC853-CFE0-444F-8B54-5B7969ED2651}" presName="node" presStyleLbl="node1" presStyleIdx="1" presStyleCnt="5">
        <dgm:presLayoutVars>
          <dgm:bulletEnabled val="1"/>
        </dgm:presLayoutVars>
      </dgm:prSet>
      <dgm:spPr/>
    </dgm:pt>
    <dgm:pt modelId="{9BE76238-AF5B-48A6-8636-F69BE2D81476}" type="pres">
      <dgm:prSet presAssocID="{A86BC853-CFE0-444F-8B54-5B7969ED2651}" presName="spNode" presStyleCnt="0"/>
      <dgm:spPr/>
    </dgm:pt>
    <dgm:pt modelId="{5E2CEC32-FE56-4BE1-9E1A-16E3F30EC228}" type="pres">
      <dgm:prSet presAssocID="{8ABAFF2A-E329-4F32-A530-DB084B4F9950}" presName="sibTrans" presStyleLbl="sibTrans1D1" presStyleIdx="1" presStyleCnt="5"/>
      <dgm:spPr/>
    </dgm:pt>
    <dgm:pt modelId="{92F66988-70DC-4C1F-AAC3-B97027F2FC4C}" type="pres">
      <dgm:prSet presAssocID="{5B5A004A-B58C-4713-9DFC-454E701C209E}" presName="node" presStyleLbl="node1" presStyleIdx="2" presStyleCnt="5">
        <dgm:presLayoutVars>
          <dgm:bulletEnabled val="1"/>
        </dgm:presLayoutVars>
      </dgm:prSet>
      <dgm:spPr/>
    </dgm:pt>
    <dgm:pt modelId="{BAEEA806-62BD-426A-A246-AD8370334954}" type="pres">
      <dgm:prSet presAssocID="{5B5A004A-B58C-4713-9DFC-454E701C209E}" presName="spNode" presStyleCnt="0"/>
      <dgm:spPr/>
    </dgm:pt>
    <dgm:pt modelId="{9502342B-9801-4F0C-9A8E-999A51B16A96}" type="pres">
      <dgm:prSet presAssocID="{61570CA5-9B62-4DC2-BBF1-90F8632A4690}" presName="sibTrans" presStyleLbl="sibTrans1D1" presStyleIdx="2" presStyleCnt="5"/>
      <dgm:spPr/>
    </dgm:pt>
    <dgm:pt modelId="{3605EDF9-C147-47D0-AE18-910F057A32EE}" type="pres">
      <dgm:prSet presAssocID="{6183FED1-EEB1-45BC-A30E-C48FB79F5BBB}" presName="node" presStyleLbl="node1" presStyleIdx="3" presStyleCnt="5">
        <dgm:presLayoutVars>
          <dgm:bulletEnabled val="1"/>
        </dgm:presLayoutVars>
      </dgm:prSet>
      <dgm:spPr/>
    </dgm:pt>
    <dgm:pt modelId="{D0F2D855-77FB-4495-B718-C44E9E4AB3E4}" type="pres">
      <dgm:prSet presAssocID="{6183FED1-EEB1-45BC-A30E-C48FB79F5BBB}" presName="spNode" presStyleCnt="0"/>
      <dgm:spPr/>
    </dgm:pt>
    <dgm:pt modelId="{D49DA5FC-9738-45DA-9246-BC9709700863}" type="pres">
      <dgm:prSet presAssocID="{BB99AAFF-2065-4C13-8607-9741985647FB}" presName="sibTrans" presStyleLbl="sibTrans1D1" presStyleIdx="3" presStyleCnt="5"/>
      <dgm:spPr/>
    </dgm:pt>
    <dgm:pt modelId="{150C93FD-47DC-4B3D-89A8-66BB7795EE43}" type="pres">
      <dgm:prSet presAssocID="{DD45E812-2028-408A-BBE1-1D44F29007D1}" presName="node" presStyleLbl="node1" presStyleIdx="4" presStyleCnt="5">
        <dgm:presLayoutVars>
          <dgm:bulletEnabled val="1"/>
        </dgm:presLayoutVars>
      </dgm:prSet>
      <dgm:spPr/>
    </dgm:pt>
    <dgm:pt modelId="{DA26A8A3-73E1-4BDB-8DFC-731CF58A2DE2}" type="pres">
      <dgm:prSet presAssocID="{DD45E812-2028-408A-BBE1-1D44F29007D1}" presName="spNode" presStyleCnt="0"/>
      <dgm:spPr/>
    </dgm:pt>
    <dgm:pt modelId="{6B111CE3-EEC7-4B80-9550-E93C4DFA7E78}" type="pres">
      <dgm:prSet presAssocID="{8810DE5F-6B41-4CA4-AC0F-DDB43BE0C24C}" presName="sibTrans" presStyleLbl="sibTrans1D1" presStyleIdx="4" presStyleCnt="5"/>
      <dgm:spPr/>
    </dgm:pt>
  </dgm:ptLst>
  <dgm:cxnLst>
    <dgm:cxn modelId="{607DAD02-4362-4C75-AEC6-1B13C2B4BF9B}" type="presOf" srcId="{8810DE5F-6B41-4CA4-AC0F-DDB43BE0C24C}" destId="{6B111CE3-EEC7-4B80-9550-E93C4DFA7E78}" srcOrd="0" destOrd="0" presId="urn:microsoft.com/office/officeart/2005/8/layout/cycle6"/>
    <dgm:cxn modelId="{95F1781C-BC8D-486D-954C-1A676761DF7E}" srcId="{87CA2D38-42F6-479A-92E4-574C8FE81AB1}" destId="{6183FED1-EEB1-45BC-A30E-C48FB79F5BBB}" srcOrd="3" destOrd="0" parTransId="{D8D3CB9C-2F8E-480D-B8EB-00E9A1F76DCB}" sibTransId="{BB99AAFF-2065-4C13-8607-9741985647FB}"/>
    <dgm:cxn modelId="{0268E744-071B-415F-9121-A830E8DDA76B}" type="presOf" srcId="{7C63B612-8B75-45EC-81C4-F348184C87DC}" destId="{AB77B495-959B-46E5-B9DA-9ED961F43387}" srcOrd="0" destOrd="0" presId="urn:microsoft.com/office/officeart/2005/8/layout/cycle6"/>
    <dgm:cxn modelId="{E3FB5C66-6A55-44D4-AA0C-8330003328FE}" srcId="{87CA2D38-42F6-479A-92E4-574C8FE81AB1}" destId="{9B352C62-3085-4C28-990C-636EE9B0ECD6}" srcOrd="0" destOrd="0" parTransId="{03DFD93E-8104-43D1-B365-4E2BD6F0DD5F}" sibTransId="{7C63B612-8B75-45EC-81C4-F348184C87DC}"/>
    <dgm:cxn modelId="{0DD8E348-AC68-416E-99D8-A0F7C7F99063}" srcId="{87CA2D38-42F6-479A-92E4-574C8FE81AB1}" destId="{DD45E812-2028-408A-BBE1-1D44F29007D1}" srcOrd="4" destOrd="0" parTransId="{8DEE2951-DD13-47AC-96C4-2D4D2E8C2B34}" sibTransId="{8810DE5F-6B41-4CA4-AC0F-DDB43BE0C24C}"/>
    <dgm:cxn modelId="{578BD369-E180-4EC2-80E8-8DB6C02C1643}" type="presOf" srcId="{8ABAFF2A-E329-4F32-A530-DB084B4F9950}" destId="{5E2CEC32-FE56-4BE1-9E1A-16E3F30EC228}" srcOrd="0" destOrd="0" presId="urn:microsoft.com/office/officeart/2005/8/layout/cycle6"/>
    <dgm:cxn modelId="{05992D4E-83B9-4CCE-9993-118FA16B288B}" srcId="{87CA2D38-42F6-479A-92E4-574C8FE81AB1}" destId="{A86BC853-CFE0-444F-8B54-5B7969ED2651}" srcOrd="1" destOrd="0" parTransId="{DF570CE7-775B-4F5A-9AB5-16649AB585E4}" sibTransId="{8ABAFF2A-E329-4F32-A530-DB084B4F9950}"/>
    <dgm:cxn modelId="{E484B474-3E88-43FD-9516-29C1D51B51D0}" type="presOf" srcId="{6183FED1-EEB1-45BC-A30E-C48FB79F5BBB}" destId="{3605EDF9-C147-47D0-AE18-910F057A32EE}" srcOrd="0" destOrd="0" presId="urn:microsoft.com/office/officeart/2005/8/layout/cycle6"/>
    <dgm:cxn modelId="{3E853A80-47E4-499E-81AA-EAF33890B7E2}" type="presOf" srcId="{BB99AAFF-2065-4C13-8607-9741985647FB}" destId="{D49DA5FC-9738-45DA-9246-BC9709700863}" srcOrd="0" destOrd="0" presId="urn:microsoft.com/office/officeart/2005/8/layout/cycle6"/>
    <dgm:cxn modelId="{B73AF88D-19FE-43C4-B9F7-C3A9FDD25806}" type="presOf" srcId="{87CA2D38-42F6-479A-92E4-574C8FE81AB1}" destId="{80013567-E304-4E21-B1C9-2AF27D486AB9}" srcOrd="0" destOrd="0" presId="urn:microsoft.com/office/officeart/2005/8/layout/cycle6"/>
    <dgm:cxn modelId="{3463E996-1988-4173-A2CD-957DE03608C2}" srcId="{87CA2D38-42F6-479A-92E4-574C8FE81AB1}" destId="{5B5A004A-B58C-4713-9DFC-454E701C209E}" srcOrd="2" destOrd="0" parTransId="{60CD6E50-6C91-46F2-9888-E1D291336192}" sibTransId="{61570CA5-9B62-4DC2-BBF1-90F8632A4690}"/>
    <dgm:cxn modelId="{9BE26B97-0E1B-4B0F-BC78-40A30E3CCB07}" type="presOf" srcId="{61570CA5-9B62-4DC2-BBF1-90F8632A4690}" destId="{9502342B-9801-4F0C-9A8E-999A51B16A96}" srcOrd="0" destOrd="0" presId="urn:microsoft.com/office/officeart/2005/8/layout/cycle6"/>
    <dgm:cxn modelId="{41E234AC-D63B-4123-B2E7-50DBC62F5CAE}" type="presOf" srcId="{A86BC853-CFE0-444F-8B54-5B7969ED2651}" destId="{B1B7627F-0333-41E3-A45E-6DB5EB8F4950}" srcOrd="0" destOrd="0" presId="urn:microsoft.com/office/officeart/2005/8/layout/cycle6"/>
    <dgm:cxn modelId="{B4579DC3-CFC0-48A0-AF8F-B93AF2935602}" type="presOf" srcId="{9B352C62-3085-4C28-990C-636EE9B0ECD6}" destId="{C9AF2BF6-9AB2-4B73-B6FC-78A35D7EB4B3}" srcOrd="0" destOrd="0" presId="urn:microsoft.com/office/officeart/2005/8/layout/cycle6"/>
    <dgm:cxn modelId="{8AC059D5-5AE9-48FF-9627-606B9B248778}" type="presOf" srcId="{DD45E812-2028-408A-BBE1-1D44F29007D1}" destId="{150C93FD-47DC-4B3D-89A8-66BB7795EE43}" srcOrd="0" destOrd="0" presId="urn:microsoft.com/office/officeart/2005/8/layout/cycle6"/>
    <dgm:cxn modelId="{1489B3EF-F546-458C-B86C-618587D258BD}" type="presOf" srcId="{5B5A004A-B58C-4713-9DFC-454E701C209E}" destId="{92F66988-70DC-4C1F-AAC3-B97027F2FC4C}" srcOrd="0" destOrd="0" presId="urn:microsoft.com/office/officeart/2005/8/layout/cycle6"/>
    <dgm:cxn modelId="{9A6271B4-A15B-4438-BDF7-BD6212BE8C93}" type="presParOf" srcId="{80013567-E304-4E21-B1C9-2AF27D486AB9}" destId="{C9AF2BF6-9AB2-4B73-B6FC-78A35D7EB4B3}" srcOrd="0" destOrd="0" presId="urn:microsoft.com/office/officeart/2005/8/layout/cycle6"/>
    <dgm:cxn modelId="{B36263CB-089C-4944-90EF-1E4AA3161194}" type="presParOf" srcId="{80013567-E304-4E21-B1C9-2AF27D486AB9}" destId="{8622B075-458B-4EB5-8169-899D76D7529D}" srcOrd="1" destOrd="0" presId="urn:microsoft.com/office/officeart/2005/8/layout/cycle6"/>
    <dgm:cxn modelId="{D6FB206A-CD36-4C8E-9DF7-1C0D72754835}" type="presParOf" srcId="{80013567-E304-4E21-B1C9-2AF27D486AB9}" destId="{AB77B495-959B-46E5-B9DA-9ED961F43387}" srcOrd="2" destOrd="0" presId="urn:microsoft.com/office/officeart/2005/8/layout/cycle6"/>
    <dgm:cxn modelId="{D204F760-0859-4D47-8F77-05C08B7F3861}" type="presParOf" srcId="{80013567-E304-4E21-B1C9-2AF27D486AB9}" destId="{B1B7627F-0333-41E3-A45E-6DB5EB8F4950}" srcOrd="3" destOrd="0" presId="urn:microsoft.com/office/officeart/2005/8/layout/cycle6"/>
    <dgm:cxn modelId="{A81AD89E-F882-4F36-B4AB-C0CE503712F1}" type="presParOf" srcId="{80013567-E304-4E21-B1C9-2AF27D486AB9}" destId="{9BE76238-AF5B-48A6-8636-F69BE2D81476}" srcOrd="4" destOrd="0" presId="urn:microsoft.com/office/officeart/2005/8/layout/cycle6"/>
    <dgm:cxn modelId="{A9F5BCEC-D1F9-4F50-B179-DF526FC909E9}" type="presParOf" srcId="{80013567-E304-4E21-B1C9-2AF27D486AB9}" destId="{5E2CEC32-FE56-4BE1-9E1A-16E3F30EC228}" srcOrd="5" destOrd="0" presId="urn:microsoft.com/office/officeart/2005/8/layout/cycle6"/>
    <dgm:cxn modelId="{5EC18C8E-43F9-477E-A98E-E7020A80F39B}" type="presParOf" srcId="{80013567-E304-4E21-B1C9-2AF27D486AB9}" destId="{92F66988-70DC-4C1F-AAC3-B97027F2FC4C}" srcOrd="6" destOrd="0" presId="urn:microsoft.com/office/officeart/2005/8/layout/cycle6"/>
    <dgm:cxn modelId="{B8C47826-060D-4BC1-A523-915334D9D0D6}" type="presParOf" srcId="{80013567-E304-4E21-B1C9-2AF27D486AB9}" destId="{BAEEA806-62BD-426A-A246-AD8370334954}" srcOrd="7" destOrd="0" presId="urn:microsoft.com/office/officeart/2005/8/layout/cycle6"/>
    <dgm:cxn modelId="{2D581310-5362-411F-9C28-CADF130AAF28}" type="presParOf" srcId="{80013567-E304-4E21-B1C9-2AF27D486AB9}" destId="{9502342B-9801-4F0C-9A8E-999A51B16A96}" srcOrd="8" destOrd="0" presId="urn:microsoft.com/office/officeart/2005/8/layout/cycle6"/>
    <dgm:cxn modelId="{A9F5CEB9-ADFA-4340-A6F1-4C47CC04FB10}" type="presParOf" srcId="{80013567-E304-4E21-B1C9-2AF27D486AB9}" destId="{3605EDF9-C147-47D0-AE18-910F057A32EE}" srcOrd="9" destOrd="0" presId="urn:microsoft.com/office/officeart/2005/8/layout/cycle6"/>
    <dgm:cxn modelId="{D9BA44AA-596B-4DEC-94F4-D41FB5B03868}" type="presParOf" srcId="{80013567-E304-4E21-B1C9-2AF27D486AB9}" destId="{D0F2D855-77FB-4495-B718-C44E9E4AB3E4}" srcOrd="10" destOrd="0" presId="urn:microsoft.com/office/officeart/2005/8/layout/cycle6"/>
    <dgm:cxn modelId="{4F08F280-E9AE-48BD-B385-C0055679BD99}" type="presParOf" srcId="{80013567-E304-4E21-B1C9-2AF27D486AB9}" destId="{D49DA5FC-9738-45DA-9246-BC9709700863}" srcOrd="11" destOrd="0" presId="urn:microsoft.com/office/officeart/2005/8/layout/cycle6"/>
    <dgm:cxn modelId="{CDDCF25B-6011-4400-964B-31288A57D845}" type="presParOf" srcId="{80013567-E304-4E21-B1C9-2AF27D486AB9}" destId="{150C93FD-47DC-4B3D-89A8-66BB7795EE43}" srcOrd="12" destOrd="0" presId="urn:microsoft.com/office/officeart/2005/8/layout/cycle6"/>
    <dgm:cxn modelId="{69A49B8D-4500-44C7-A109-47EA1377B609}" type="presParOf" srcId="{80013567-E304-4E21-B1C9-2AF27D486AB9}" destId="{DA26A8A3-73E1-4BDB-8DFC-731CF58A2DE2}" srcOrd="13" destOrd="0" presId="urn:microsoft.com/office/officeart/2005/8/layout/cycle6"/>
    <dgm:cxn modelId="{BBDCF029-E983-4EA4-A318-437F28AD2DA6}" type="presParOf" srcId="{80013567-E304-4E21-B1C9-2AF27D486AB9}" destId="{6B111CE3-EEC7-4B80-9550-E93C4DFA7E7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BBFD8-39EB-4697-AB60-3A5343E8446C}">
      <dsp:nvSpPr>
        <dsp:cNvPr id="0" name=""/>
        <dsp:cNvSpPr/>
      </dsp:nvSpPr>
      <dsp:spPr>
        <a:xfrm>
          <a:off x="1470449" y="356271"/>
          <a:ext cx="4979007" cy="172914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99045-8686-451C-9B84-CA3FADDA2651}">
      <dsp:nvSpPr>
        <dsp:cNvPr id="0" name=""/>
        <dsp:cNvSpPr/>
      </dsp:nvSpPr>
      <dsp:spPr>
        <a:xfrm>
          <a:off x="3365945" y="4656620"/>
          <a:ext cx="964923" cy="61755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D8F3F-89BD-4617-83CE-91B6E24A4564}">
      <dsp:nvSpPr>
        <dsp:cNvPr id="0" name=""/>
        <dsp:cNvSpPr/>
      </dsp:nvSpPr>
      <dsp:spPr>
        <a:xfrm>
          <a:off x="1651855" y="5084398"/>
          <a:ext cx="4631634" cy="115790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1" kern="1200" dirty="0"/>
            <a:t>Rizična ponašanja</a:t>
          </a:r>
        </a:p>
      </dsp:txBody>
      <dsp:txXfrm>
        <a:off x="1651855" y="5084398"/>
        <a:ext cx="4631634" cy="1157908"/>
      </dsp:txXfrm>
    </dsp:sp>
    <dsp:sp modelId="{65D6D561-9C48-4763-815D-576644C14263}">
      <dsp:nvSpPr>
        <dsp:cNvPr id="0" name=""/>
        <dsp:cNvSpPr/>
      </dsp:nvSpPr>
      <dsp:spPr>
        <a:xfrm>
          <a:off x="2899248" y="2014158"/>
          <a:ext cx="2499658" cy="2146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Problem samokontrole ponašanja</a:t>
          </a:r>
        </a:p>
      </dsp:txBody>
      <dsp:txXfrm>
        <a:off x="3265314" y="2328501"/>
        <a:ext cx="1767526" cy="1517781"/>
      </dsp:txXfrm>
    </dsp:sp>
    <dsp:sp modelId="{1A4E2E0E-3FDF-402A-A040-8787176E7769}">
      <dsp:nvSpPr>
        <dsp:cNvPr id="0" name=""/>
        <dsp:cNvSpPr/>
      </dsp:nvSpPr>
      <dsp:spPr>
        <a:xfrm>
          <a:off x="2037824" y="915927"/>
          <a:ext cx="1736863" cy="1736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Znatiželja</a:t>
          </a:r>
        </a:p>
      </dsp:txBody>
      <dsp:txXfrm>
        <a:off x="2292182" y="1170285"/>
        <a:ext cx="1228147" cy="1228147"/>
      </dsp:txXfrm>
    </dsp:sp>
    <dsp:sp modelId="{2822AE07-7752-4DC2-B8B0-163EE30F7B77}">
      <dsp:nvSpPr>
        <dsp:cNvPr id="0" name=""/>
        <dsp:cNvSpPr/>
      </dsp:nvSpPr>
      <dsp:spPr>
        <a:xfrm>
          <a:off x="3566954" y="304242"/>
          <a:ext cx="2229524" cy="2120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Dosada</a:t>
          </a:r>
        </a:p>
      </dsp:txBody>
      <dsp:txXfrm>
        <a:off x="3893460" y="614762"/>
        <a:ext cx="1576512" cy="1499322"/>
      </dsp:txXfrm>
    </dsp:sp>
    <dsp:sp modelId="{CD6F2512-2FAB-4D47-9806-E7090FAE7235}">
      <dsp:nvSpPr>
        <dsp:cNvPr id="0" name=""/>
        <dsp:cNvSpPr/>
      </dsp:nvSpPr>
      <dsp:spPr>
        <a:xfrm>
          <a:off x="548615" y="118699"/>
          <a:ext cx="6520060" cy="474442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4E472-EEE2-495B-8BA5-6AB091B08A0B}">
      <dsp:nvSpPr>
        <dsp:cNvPr id="0" name=""/>
        <dsp:cNvSpPr/>
      </dsp:nvSpPr>
      <dsp:spPr>
        <a:xfrm>
          <a:off x="0" y="0"/>
          <a:ext cx="8317231" cy="1333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Neproduktivno organizirano slobodno vrijeme mladih </a:t>
          </a:r>
        </a:p>
      </dsp:txBody>
      <dsp:txXfrm>
        <a:off x="39047" y="39047"/>
        <a:ext cx="6765974" cy="1255085"/>
      </dsp:txXfrm>
    </dsp:sp>
    <dsp:sp modelId="{F39496D1-D146-4EDE-9619-6E874CAFF331}">
      <dsp:nvSpPr>
        <dsp:cNvPr id="0" name=""/>
        <dsp:cNvSpPr/>
      </dsp:nvSpPr>
      <dsp:spPr>
        <a:xfrm>
          <a:off x="696568" y="1575575"/>
          <a:ext cx="8317231" cy="1333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Rizična kategorija za ulazak u svijet eksperimentiranja s različitim oblicima ovisnosti</a:t>
          </a:r>
        </a:p>
      </dsp:txBody>
      <dsp:txXfrm>
        <a:off x="735615" y="1614622"/>
        <a:ext cx="6676002" cy="1255085"/>
      </dsp:txXfrm>
    </dsp:sp>
    <dsp:sp modelId="{29655F39-3ECE-4925-90E7-DE652D2F1753}">
      <dsp:nvSpPr>
        <dsp:cNvPr id="0" name=""/>
        <dsp:cNvSpPr/>
      </dsp:nvSpPr>
      <dsp:spPr>
        <a:xfrm>
          <a:off x="1382739" y="3151150"/>
          <a:ext cx="8317231" cy="1333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Društveno nepoželjna ponašanja</a:t>
          </a:r>
        </a:p>
      </dsp:txBody>
      <dsp:txXfrm>
        <a:off x="1421786" y="3190197"/>
        <a:ext cx="6686399" cy="1255085"/>
      </dsp:txXfrm>
    </dsp:sp>
    <dsp:sp modelId="{F866A40D-EAC4-44E0-BEE6-FA8CEC123887}">
      <dsp:nvSpPr>
        <dsp:cNvPr id="0" name=""/>
        <dsp:cNvSpPr/>
      </dsp:nvSpPr>
      <dsp:spPr>
        <a:xfrm>
          <a:off x="2079307" y="4726725"/>
          <a:ext cx="8317231" cy="1333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Neosporna je činjenica da mladi najveći broj krivičnih djela i drugih oblika prijestupništva vrše upravo u slobodno vrijeme... (</a:t>
          </a:r>
          <a:r>
            <a:rPr lang="hr-HR" sz="2500" kern="1200" dirty="0" err="1"/>
            <a:t>Brlas</a:t>
          </a:r>
          <a:r>
            <a:rPr lang="hr-HR" sz="2500" kern="1200" dirty="0"/>
            <a:t>, 2010).</a:t>
          </a:r>
        </a:p>
      </dsp:txBody>
      <dsp:txXfrm>
        <a:off x="2118354" y="4765772"/>
        <a:ext cx="6676002" cy="1255085"/>
      </dsp:txXfrm>
    </dsp:sp>
    <dsp:sp modelId="{A95920A9-3B0C-4C94-9188-4CDC6C7A300E}">
      <dsp:nvSpPr>
        <dsp:cNvPr id="0" name=""/>
        <dsp:cNvSpPr/>
      </dsp:nvSpPr>
      <dsp:spPr>
        <a:xfrm>
          <a:off x="7450664" y="1021093"/>
          <a:ext cx="866566" cy="866566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/>
        </a:p>
      </dsp:txBody>
      <dsp:txXfrm>
        <a:off x="7645641" y="1021093"/>
        <a:ext cx="476612" cy="652091"/>
      </dsp:txXfrm>
    </dsp:sp>
    <dsp:sp modelId="{C0EBDBD9-8869-41B3-87EC-468C76E54217}">
      <dsp:nvSpPr>
        <dsp:cNvPr id="0" name=""/>
        <dsp:cNvSpPr/>
      </dsp:nvSpPr>
      <dsp:spPr>
        <a:xfrm>
          <a:off x="8147232" y="2596669"/>
          <a:ext cx="866566" cy="866566"/>
        </a:xfrm>
        <a:prstGeom prst="downArrow">
          <a:avLst>
            <a:gd name="adj1" fmla="val 55000"/>
            <a:gd name="adj2" fmla="val 45000"/>
          </a:avLst>
        </a:prstGeom>
        <a:solidFill>
          <a:schemeClr val="bg1"/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/>
        </a:p>
      </dsp:txBody>
      <dsp:txXfrm>
        <a:off x="8342209" y="2596669"/>
        <a:ext cx="476612" cy="652091"/>
      </dsp:txXfrm>
    </dsp:sp>
    <dsp:sp modelId="{74F43FBA-6593-469F-B401-D3E66576BFB4}">
      <dsp:nvSpPr>
        <dsp:cNvPr id="0" name=""/>
        <dsp:cNvSpPr/>
      </dsp:nvSpPr>
      <dsp:spPr>
        <a:xfrm>
          <a:off x="8833404" y="4172244"/>
          <a:ext cx="866566" cy="866566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9525" cap="flat" cmpd="sng" algn="ctr">
          <a:solidFill>
            <a:schemeClr val="tx1">
              <a:alpha val="89804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/>
        </a:p>
      </dsp:txBody>
      <dsp:txXfrm>
        <a:off x="9028381" y="4172244"/>
        <a:ext cx="476612" cy="652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7F226-E3E3-40A7-B85F-EE75CDCC1360}">
      <dsp:nvSpPr>
        <dsp:cNvPr id="0" name=""/>
        <dsp:cNvSpPr/>
      </dsp:nvSpPr>
      <dsp:spPr>
        <a:xfrm>
          <a:off x="2086967" y="0"/>
          <a:ext cx="6027419" cy="376713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A19CC-D834-4E29-A016-A72924D533FB}">
      <dsp:nvSpPr>
        <dsp:cNvPr id="0" name=""/>
        <dsp:cNvSpPr/>
      </dsp:nvSpPr>
      <dsp:spPr>
        <a:xfrm>
          <a:off x="2680668" y="2801243"/>
          <a:ext cx="138630" cy="1386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64126-3B97-449B-A486-D4E0722169C1}">
      <dsp:nvSpPr>
        <dsp:cNvPr id="0" name=""/>
        <dsp:cNvSpPr/>
      </dsp:nvSpPr>
      <dsp:spPr>
        <a:xfrm>
          <a:off x="2426846" y="2870558"/>
          <a:ext cx="1676961" cy="896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58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Tjelesna</a:t>
          </a:r>
          <a:r>
            <a:rPr lang="hr-HR" sz="1700" kern="1200" dirty="0"/>
            <a:t> </a:t>
          </a:r>
        </a:p>
      </dsp:txBody>
      <dsp:txXfrm>
        <a:off x="2426846" y="2870558"/>
        <a:ext cx="1676961" cy="896578"/>
      </dsp:txXfrm>
    </dsp:sp>
    <dsp:sp modelId="{2B690C36-931B-4086-89F3-311C98EFE719}">
      <dsp:nvSpPr>
        <dsp:cNvPr id="0" name=""/>
        <dsp:cNvSpPr/>
      </dsp:nvSpPr>
      <dsp:spPr>
        <a:xfrm>
          <a:off x="3660123" y="1925007"/>
          <a:ext cx="241096" cy="241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6A14C-210D-4550-A917-48FA71AAF613}">
      <dsp:nvSpPr>
        <dsp:cNvPr id="0" name=""/>
        <dsp:cNvSpPr/>
      </dsp:nvSpPr>
      <dsp:spPr>
        <a:xfrm>
          <a:off x="3327992" y="2045555"/>
          <a:ext cx="2171116" cy="1721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52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Emocionalna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700" kern="1200" dirty="0"/>
        </a:p>
      </dsp:txBody>
      <dsp:txXfrm>
        <a:off x="3327992" y="2045555"/>
        <a:ext cx="2171116" cy="1721581"/>
      </dsp:txXfrm>
    </dsp:sp>
    <dsp:sp modelId="{7D53D381-60F0-4F6C-AE55-044A7C89062D}">
      <dsp:nvSpPr>
        <dsp:cNvPr id="0" name=""/>
        <dsp:cNvSpPr/>
      </dsp:nvSpPr>
      <dsp:spPr>
        <a:xfrm>
          <a:off x="4910813" y="1279319"/>
          <a:ext cx="319453" cy="319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921D4-AAC5-4D8E-986E-58B290ED598F}">
      <dsp:nvSpPr>
        <dsp:cNvPr id="0" name=""/>
        <dsp:cNvSpPr/>
      </dsp:nvSpPr>
      <dsp:spPr>
        <a:xfrm>
          <a:off x="4798983" y="1439046"/>
          <a:ext cx="1808869" cy="2328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72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Psihička</a:t>
          </a:r>
          <a:r>
            <a:rPr lang="hr-HR" sz="2300" kern="1200" dirty="0"/>
            <a:t> </a:t>
          </a:r>
        </a:p>
      </dsp:txBody>
      <dsp:txXfrm>
        <a:off x="4798983" y="1439046"/>
        <a:ext cx="1808869" cy="2328090"/>
      </dsp:txXfrm>
    </dsp:sp>
    <dsp:sp modelId="{E6FF9795-B157-4F32-90F1-3A47F3A94E38}">
      <dsp:nvSpPr>
        <dsp:cNvPr id="0" name=""/>
        <dsp:cNvSpPr/>
      </dsp:nvSpPr>
      <dsp:spPr>
        <a:xfrm>
          <a:off x="6273009" y="852126"/>
          <a:ext cx="427946" cy="4279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07E94-9F13-4275-B292-ACC5FBDD1B8E}">
      <dsp:nvSpPr>
        <dsp:cNvPr id="0" name=""/>
        <dsp:cNvSpPr/>
      </dsp:nvSpPr>
      <dsp:spPr>
        <a:xfrm>
          <a:off x="5572966" y="1066099"/>
          <a:ext cx="3093791" cy="2701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76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       Socijalna stabilnost </a:t>
          </a:r>
          <a:r>
            <a:rPr lang="hr-HR" sz="4500" kern="1200" dirty="0"/>
            <a:t> </a:t>
          </a:r>
        </a:p>
      </dsp:txBody>
      <dsp:txXfrm>
        <a:off x="5572966" y="1066099"/>
        <a:ext cx="3093791" cy="27010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F2BF6-9AB2-4B73-B6FC-78A35D7EB4B3}">
      <dsp:nvSpPr>
        <dsp:cNvPr id="0" name=""/>
        <dsp:cNvSpPr/>
      </dsp:nvSpPr>
      <dsp:spPr>
        <a:xfrm>
          <a:off x="2412938" y="71966"/>
          <a:ext cx="1952858" cy="12693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bolji uspjeh u školi</a:t>
          </a:r>
          <a:endParaRPr lang="en-US" sz="2000" kern="1200" dirty="0"/>
        </a:p>
      </dsp:txBody>
      <dsp:txXfrm>
        <a:off x="2474903" y="133931"/>
        <a:ext cx="1828928" cy="1145427"/>
      </dsp:txXfrm>
    </dsp:sp>
    <dsp:sp modelId="{AB77B495-959B-46E5-B9DA-9ED961F43387}">
      <dsp:nvSpPr>
        <dsp:cNvPr id="0" name=""/>
        <dsp:cNvSpPr/>
      </dsp:nvSpPr>
      <dsp:spPr>
        <a:xfrm>
          <a:off x="852841" y="706645"/>
          <a:ext cx="5073051" cy="5073051"/>
        </a:xfrm>
        <a:custGeom>
          <a:avLst/>
          <a:gdLst/>
          <a:ahLst/>
          <a:cxnLst/>
          <a:rect l="0" t="0" r="0" b="0"/>
          <a:pathLst>
            <a:path>
              <a:moveTo>
                <a:pt x="3526376" y="201111"/>
              </a:moveTo>
              <a:arcTo wR="2536525" hR="2536525" stAng="17578161" swAng="196194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7627F-0333-41E3-A45E-6DB5EB8F4950}">
      <dsp:nvSpPr>
        <dsp:cNvPr id="0" name=""/>
        <dsp:cNvSpPr/>
      </dsp:nvSpPr>
      <dsp:spPr>
        <a:xfrm>
          <a:off x="4825317" y="1824662"/>
          <a:ext cx="1952858" cy="1269357"/>
        </a:xfrm>
        <a:prstGeom prst="roundRect">
          <a:avLst/>
        </a:prstGeom>
        <a:solidFill>
          <a:schemeClr val="accent2">
            <a:hueOff val="686585"/>
            <a:satOff val="-12202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smanjenje rizičnih ponašanja</a:t>
          </a:r>
          <a:endParaRPr lang="en-US" sz="2000" kern="1200" dirty="0"/>
        </a:p>
      </dsp:txBody>
      <dsp:txXfrm>
        <a:off x="4887282" y="1886627"/>
        <a:ext cx="1828928" cy="1145427"/>
      </dsp:txXfrm>
    </dsp:sp>
    <dsp:sp modelId="{5E2CEC32-FE56-4BE1-9E1A-16E3F30EC228}">
      <dsp:nvSpPr>
        <dsp:cNvPr id="0" name=""/>
        <dsp:cNvSpPr/>
      </dsp:nvSpPr>
      <dsp:spPr>
        <a:xfrm>
          <a:off x="852841" y="706645"/>
          <a:ext cx="5073051" cy="5073051"/>
        </a:xfrm>
        <a:custGeom>
          <a:avLst/>
          <a:gdLst/>
          <a:ahLst/>
          <a:cxnLst/>
          <a:rect l="0" t="0" r="0" b="0"/>
          <a:pathLst>
            <a:path>
              <a:moveTo>
                <a:pt x="5069565" y="2403591"/>
              </a:moveTo>
              <a:arcTo wR="2536525" hR="2536525" stAng="21419752" swAng="2196612"/>
            </a:path>
          </a:pathLst>
        </a:custGeom>
        <a:noFill/>
        <a:ln w="9525" cap="flat" cmpd="sng" algn="ctr">
          <a:solidFill>
            <a:schemeClr val="accent2">
              <a:hueOff val="686585"/>
              <a:satOff val="-12202"/>
              <a:lumOff val="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66988-70DC-4C1F-AAC3-B97027F2FC4C}">
      <dsp:nvSpPr>
        <dsp:cNvPr id="0" name=""/>
        <dsp:cNvSpPr/>
      </dsp:nvSpPr>
      <dsp:spPr>
        <a:xfrm>
          <a:off x="3903870" y="4660584"/>
          <a:ext cx="1952858" cy="1269357"/>
        </a:xfrm>
        <a:prstGeom prst="round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povećana briga za zajednicu</a:t>
          </a:r>
          <a:endParaRPr lang="en-US" sz="2000" kern="1200" dirty="0"/>
        </a:p>
      </dsp:txBody>
      <dsp:txXfrm>
        <a:off x="3965835" y="4722549"/>
        <a:ext cx="1828928" cy="1145427"/>
      </dsp:txXfrm>
    </dsp:sp>
    <dsp:sp modelId="{9502342B-9801-4F0C-9A8E-999A51B16A96}">
      <dsp:nvSpPr>
        <dsp:cNvPr id="0" name=""/>
        <dsp:cNvSpPr/>
      </dsp:nvSpPr>
      <dsp:spPr>
        <a:xfrm>
          <a:off x="852841" y="706645"/>
          <a:ext cx="5073051" cy="5073051"/>
        </a:xfrm>
        <a:custGeom>
          <a:avLst/>
          <a:gdLst/>
          <a:ahLst/>
          <a:cxnLst/>
          <a:rect l="0" t="0" r="0" b="0"/>
          <a:pathLst>
            <a:path>
              <a:moveTo>
                <a:pt x="3040948" y="5022390"/>
              </a:moveTo>
              <a:arcTo wR="2536525" hR="2536525" stAng="4711769" swAng="1376463"/>
            </a:path>
          </a:pathLst>
        </a:custGeom>
        <a:noFill/>
        <a:ln w="9525" cap="flat" cmpd="sng" algn="ctr">
          <a:solidFill>
            <a:schemeClr val="accent2">
              <a:hueOff val="1373170"/>
              <a:satOff val="-24404"/>
              <a:lumOff val="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5EDF9-C147-47D0-AE18-910F057A32EE}">
      <dsp:nvSpPr>
        <dsp:cNvPr id="0" name=""/>
        <dsp:cNvSpPr/>
      </dsp:nvSpPr>
      <dsp:spPr>
        <a:xfrm>
          <a:off x="922005" y="4660584"/>
          <a:ext cx="1952858" cy="1269357"/>
        </a:xfrm>
        <a:prstGeom prst="roundRect">
          <a:avLst/>
        </a:prstGeom>
        <a:solidFill>
          <a:schemeClr val="accent2">
            <a:hueOff val="2059755"/>
            <a:satOff val="-36606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povećanje samopoštovanja i samopouzdanja</a:t>
          </a:r>
          <a:endParaRPr lang="en-US" sz="2000" kern="1200" dirty="0"/>
        </a:p>
      </dsp:txBody>
      <dsp:txXfrm>
        <a:off x="983970" y="4722549"/>
        <a:ext cx="1828928" cy="1145427"/>
      </dsp:txXfrm>
    </dsp:sp>
    <dsp:sp modelId="{D49DA5FC-9738-45DA-9246-BC9709700863}">
      <dsp:nvSpPr>
        <dsp:cNvPr id="0" name=""/>
        <dsp:cNvSpPr/>
      </dsp:nvSpPr>
      <dsp:spPr>
        <a:xfrm>
          <a:off x="852841" y="706645"/>
          <a:ext cx="5073051" cy="5073051"/>
        </a:xfrm>
        <a:custGeom>
          <a:avLst/>
          <a:gdLst/>
          <a:ahLst/>
          <a:cxnLst/>
          <a:rect l="0" t="0" r="0" b="0"/>
          <a:pathLst>
            <a:path>
              <a:moveTo>
                <a:pt x="423948" y="3940441"/>
              </a:moveTo>
              <a:arcTo wR="2536525" hR="2536525" stAng="8783636" swAng="2196612"/>
            </a:path>
          </a:pathLst>
        </a:custGeom>
        <a:noFill/>
        <a:ln w="9525" cap="flat" cmpd="sng" algn="ctr">
          <a:solidFill>
            <a:schemeClr val="accent2">
              <a:hueOff val="2059755"/>
              <a:satOff val="-36606"/>
              <a:lumOff val="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C93FD-47DC-4B3D-89A8-66BB7795EE43}">
      <dsp:nvSpPr>
        <dsp:cNvPr id="0" name=""/>
        <dsp:cNvSpPr/>
      </dsp:nvSpPr>
      <dsp:spPr>
        <a:xfrm>
          <a:off x="558" y="1824662"/>
          <a:ext cx="1952858" cy="1269357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poduzetnost</a:t>
          </a:r>
          <a:r>
            <a:rPr lang="hr-HR" sz="1800" kern="1200" dirty="0"/>
            <a:t> </a:t>
          </a:r>
          <a:endParaRPr lang="en-US" sz="1800" kern="1200" dirty="0"/>
        </a:p>
      </dsp:txBody>
      <dsp:txXfrm>
        <a:off x="62523" y="1886627"/>
        <a:ext cx="1828928" cy="1145427"/>
      </dsp:txXfrm>
    </dsp:sp>
    <dsp:sp modelId="{6B111CE3-EEC7-4B80-9550-E93C4DFA7E78}">
      <dsp:nvSpPr>
        <dsp:cNvPr id="0" name=""/>
        <dsp:cNvSpPr/>
      </dsp:nvSpPr>
      <dsp:spPr>
        <a:xfrm>
          <a:off x="852841" y="706645"/>
          <a:ext cx="5073051" cy="5073051"/>
        </a:xfrm>
        <a:custGeom>
          <a:avLst/>
          <a:gdLst/>
          <a:ahLst/>
          <a:cxnLst/>
          <a:rect l="0" t="0" r="0" b="0"/>
          <a:pathLst>
            <a:path>
              <a:moveTo>
                <a:pt x="441895" y="1105970"/>
              </a:moveTo>
              <a:arcTo wR="2536525" hR="2536525" stAng="12859898" swAng="1961941"/>
            </a:path>
          </a:pathLst>
        </a:custGeom>
        <a:noFill/>
        <a:ln w="9525" cap="flat" cmpd="sng" algn="ctr">
          <a:solidFill>
            <a:schemeClr val="accent2">
              <a:hueOff val="2746340"/>
              <a:satOff val="-48808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0124F89-0595-461A-9B17-213BC5817897}" type="datetimeFigureOut">
              <a:rPr lang="hr-HR" smtClean="0"/>
              <a:t>30.11.2018.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35E0D9F-6120-4B29-86BC-89F2663431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12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4F89-0595-461A-9B17-213BC5817897}" type="datetimeFigureOut">
              <a:rPr lang="hr-HR" smtClean="0"/>
              <a:t>30.11.2018.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0D9F-6120-4B29-86BC-89F2663431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386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4F89-0595-461A-9B17-213BC5817897}" type="datetimeFigureOut">
              <a:rPr lang="hr-HR" smtClean="0"/>
              <a:t>30.11.2018.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0D9F-6120-4B29-86BC-89F2663431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7764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4F89-0595-461A-9B17-213BC5817897}" type="datetimeFigureOut">
              <a:rPr lang="hr-HR" smtClean="0"/>
              <a:t>30.11.2018.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0D9F-6120-4B29-86BC-89F2663431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9466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4F89-0595-461A-9B17-213BC5817897}" type="datetimeFigureOut">
              <a:rPr lang="hr-HR" smtClean="0"/>
              <a:t>30.11.2018.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0D9F-6120-4B29-86BC-89F2663431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767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4F89-0595-461A-9B17-213BC5817897}" type="datetimeFigureOut">
              <a:rPr lang="hr-HR" smtClean="0"/>
              <a:t>30.11.2018.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0D9F-6120-4B29-86BC-89F2663431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09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4F89-0595-461A-9B17-213BC5817897}" type="datetimeFigureOut">
              <a:rPr lang="hr-HR" smtClean="0"/>
              <a:t>30.11.2018.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0D9F-6120-4B29-86BC-89F2663431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53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4F89-0595-461A-9B17-213BC5817897}" type="datetimeFigureOut">
              <a:rPr lang="hr-HR" smtClean="0"/>
              <a:t>30.11.2018.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0D9F-6120-4B29-86BC-89F2663431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221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4F89-0595-461A-9B17-213BC5817897}" type="datetimeFigureOut">
              <a:rPr lang="hr-HR" smtClean="0"/>
              <a:t>30.11.2018.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0D9F-6120-4B29-86BC-89F2663431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319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4F89-0595-461A-9B17-213BC5817897}" type="datetimeFigureOut">
              <a:rPr lang="hr-HR" smtClean="0"/>
              <a:t>30.11.2018.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0D9F-6120-4B29-86BC-89F2663431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090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4F89-0595-461A-9B17-213BC5817897}" type="datetimeFigureOut">
              <a:rPr lang="hr-HR" smtClean="0"/>
              <a:t>30.11.2018.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0D9F-6120-4B29-86BC-89F2663431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853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4F89-0595-461A-9B17-213BC5817897}" type="datetimeFigureOut">
              <a:rPr lang="hr-HR" smtClean="0"/>
              <a:t>30.11.2018.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35E0D9F-6120-4B29-86BC-89F2663431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070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0124F89-0595-461A-9B17-213BC5817897}" type="datetimeFigureOut">
              <a:rPr lang="hr-HR" smtClean="0"/>
              <a:t>30.11.2018.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35E0D9F-6120-4B29-86BC-89F2663431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1445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0124F89-0595-461A-9B17-213BC5817897}" type="datetimeFigureOut">
              <a:rPr lang="hr-HR" smtClean="0"/>
              <a:t>30.11.2018.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35E0D9F-6120-4B29-86BC-89F2663431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467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rcak.srce.hr/file/89842" TargetMode="External"/><Relationship Id="rId2" Type="http://schemas.openxmlformats.org/officeDocument/2006/relationships/hyperlink" Target="https://www.google.com/url?sa=t&amp;rct=j&amp;q=&amp;esrc=s&amp;source=web&amp;cd=2&amp;ved=2ahUKEwip8faPlvjeAhWBCewKHVGyA-wQFjABegQIAhAC&amp;url=https://hrcak.srce.hr/file/86647&amp;usg=AOvVaw13lnj5fODCasWLlgxszOw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C30CF5A-802E-431B-9B81-567FFB17B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CC5C670-1D75-4F78-ADFA-6373B83E1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181" y="3111908"/>
            <a:ext cx="10923638" cy="1963997"/>
          </a:xfrm>
        </p:spPr>
        <p:txBody>
          <a:bodyPr>
            <a:normAutofit/>
          </a:bodyPr>
          <a:lstStyle/>
          <a:p>
            <a:pPr algn="ctr"/>
            <a:r>
              <a:rPr lang="hr-HR" sz="6200" dirty="0"/>
              <a:t>Utjecaj fizičke aktivnosti na </a:t>
            </a:r>
            <a:br>
              <a:rPr lang="hr-HR" sz="6200" dirty="0"/>
            </a:br>
            <a:r>
              <a:rPr lang="hr-HR" sz="6200" dirty="0"/>
              <a:t>prevenciju rizičnih ponašanja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F5CC64A-7259-40DC-951C-5C4021AE5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60" y="5075905"/>
            <a:ext cx="9665111" cy="1324895"/>
          </a:xfrm>
        </p:spPr>
        <p:txBody>
          <a:bodyPr>
            <a:noAutofit/>
          </a:bodyPr>
          <a:lstStyle/>
          <a:p>
            <a:pPr algn="ctr"/>
            <a:r>
              <a:rPr lang="hr-HR" sz="2400" dirty="0">
                <a:solidFill>
                  <a:srgbClr val="FFFFFF"/>
                </a:solidFill>
              </a:rPr>
              <a:t>Martina Trnčević</a:t>
            </a:r>
          </a:p>
          <a:p>
            <a:pPr algn="ctr"/>
            <a:r>
              <a:rPr lang="hr-HR" sz="2400" dirty="0">
                <a:solidFill>
                  <a:srgbClr val="FFFFFF"/>
                </a:solidFill>
              </a:rPr>
              <a:t>Škola za medicinske sestre Vinogradska</a:t>
            </a:r>
          </a:p>
          <a:p>
            <a:pPr algn="ctr"/>
            <a:r>
              <a:rPr lang="hr-HR" sz="2400" dirty="0">
                <a:solidFill>
                  <a:srgbClr val="FFFFFF"/>
                </a:solidFill>
              </a:rPr>
              <a:t>Vinogradska cesta 29, Zagreb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C42F945-28BF-42AB-B064-3188FABA5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405" y="605397"/>
            <a:ext cx="6684030" cy="25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5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E1C58A-3ED2-4F48-8385-29504CCAE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hr-HR" sz="4800" dirty="0"/>
              <a:t>Povezanost škole i fizičke aktivnosti</a:t>
            </a:r>
          </a:p>
        </p:txBody>
      </p:sp>
      <p:pic>
        <p:nvPicPr>
          <p:cNvPr id="5" name="Slika 4" descr="Slika na kojoj se prikazuje osoba, mlado&#10;&#10;Opis je generiran uz vrlo visoku pouzdanost">
            <a:extLst>
              <a:ext uri="{FF2B5EF4-FFF2-40B4-BE49-F238E27FC236}">
                <a16:creationId xmlns:a16="http://schemas.microsoft.com/office/drawing/2014/main" id="{B0E66F90-48DA-4BC8-9B0B-40C53F7D3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8" y="2774975"/>
            <a:ext cx="4017208" cy="2239593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510869-A8F5-478C-BA68-2DE4178EE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336" y="2011680"/>
            <a:ext cx="6789044" cy="3766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dobrovoljno uključivanje u aktivnosti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 slobodan odabir sadržaja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 prilagođenost učenikovim interesima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 provođenje slobodnog vremena na kvalitetan i organiziran način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 učenje i razvijanje poželjnih radnih navika i sposobnosti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 uključivanje što većeg broja učenika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6488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15D4DA-DF2D-4153-BB56-436F3C657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8" y="639763"/>
            <a:ext cx="3997693" cy="5492750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rgbClr val="FFFFFF"/>
                </a:solidFill>
              </a:rPr>
              <a:t>Prednosti bavljenja fizičkom aktivnosti  mladih </a:t>
            </a:r>
            <a:br>
              <a:rPr lang="hr-HR" sz="4800" dirty="0">
                <a:solidFill>
                  <a:srgbClr val="FFFFFF"/>
                </a:solidFill>
              </a:rPr>
            </a:br>
            <a:r>
              <a:rPr lang="hr-HR" sz="4800" dirty="0">
                <a:solidFill>
                  <a:srgbClr val="FFFFFF"/>
                </a:solidFill>
              </a:rPr>
              <a:t>(</a:t>
            </a:r>
            <a:r>
              <a:rPr lang="hr-HR" sz="4800" dirty="0" err="1">
                <a:solidFill>
                  <a:srgbClr val="FFFFFF"/>
                </a:solidFill>
              </a:rPr>
              <a:t>Berk</a:t>
            </a:r>
            <a:r>
              <a:rPr lang="hr-HR" sz="4800" dirty="0">
                <a:solidFill>
                  <a:srgbClr val="FFFFFF"/>
                </a:solidFill>
              </a:rPr>
              <a:t>, 2008):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4CD5F556-E6F5-4AE4-85EB-6B7A56296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350848"/>
              </p:ext>
            </p:extLst>
          </p:nvPr>
        </p:nvGraphicFramePr>
        <p:xfrm>
          <a:off x="4853631" y="419725"/>
          <a:ext cx="6778735" cy="6086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7243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50828E3-1A20-4D99-A6F9-C926C031F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4205568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kern="1200" spc="-12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Primjeri</a:t>
            </a:r>
            <a:r>
              <a:rPr lang="en-US" sz="60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spc="-12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dobre</a:t>
            </a:r>
            <a:r>
              <a:rPr lang="en-US" sz="60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spc="-12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prakse</a:t>
            </a:r>
            <a:endParaRPr lang="en-US" sz="6000" kern="1200" spc="-12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CBE546-C220-4113-A1A0-DC6B2C58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4206876"/>
            <a:ext cx="4141559" cy="16459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800">
                <a:solidFill>
                  <a:schemeClr val="bg1"/>
                </a:solidFill>
                <a:latin typeface="+mj-lt"/>
              </a:rPr>
              <a:t>1. mjesto Antica Tonka Nekić, državno natjecanje SCHOLA MEDICA 2015.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118C4-32A6-466D-8453-BA738103A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pod, zid, na zatvorenom, osoba&#10;&#10;Opis je generiran uz vrlo visoku pouzdanost">
            <a:extLst>
              <a:ext uri="{FF2B5EF4-FFF2-40B4-BE49-F238E27FC236}">
                <a16:creationId xmlns:a16="http://schemas.microsoft.com/office/drawing/2014/main" id="{73B0CE98-2EC1-4589-A3C2-7FFD35B6A4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4" r="-1" b="-1"/>
          <a:stretch/>
        </p:blipFill>
        <p:spPr>
          <a:xfrm>
            <a:off x="5825836" y="322118"/>
            <a:ext cx="6066093" cy="62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31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50828E3-1A20-4D99-A6F9-C926C031F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4205568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kern="1200" spc="-12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Primjeri</a:t>
            </a:r>
            <a:r>
              <a:rPr lang="en-US" sz="60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spc="-12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dobre</a:t>
            </a:r>
            <a:r>
              <a:rPr lang="en-US" sz="60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spc="-12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prakse</a:t>
            </a:r>
            <a:endParaRPr lang="en-US" sz="6000" kern="1200" spc="-12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CBE546-C220-4113-A1A0-DC6B2C58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4206876"/>
            <a:ext cx="4141559" cy="1645920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None/>
            </a:pPr>
            <a:r>
              <a:rPr lang="en-US" sz="2800" dirty="0" err="1">
                <a:solidFill>
                  <a:schemeClr val="bg1"/>
                </a:solidFill>
                <a:latin typeface="+mj-lt"/>
              </a:rPr>
              <a:t>Uključivanje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sportske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aktivnosti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uče</a:t>
            </a:r>
            <a:r>
              <a:rPr lang="hr-HR" sz="2800" dirty="0" err="1">
                <a:solidFill>
                  <a:schemeClr val="bg1"/>
                </a:solidFill>
                <a:latin typeface="+mj-lt"/>
              </a:rPr>
              <a:t>nika</a:t>
            </a:r>
            <a:r>
              <a:rPr lang="hr-HR" sz="2800" dirty="0">
                <a:solidFill>
                  <a:schemeClr val="bg1"/>
                </a:solidFill>
                <a:latin typeface="+mj-lt"/>
              </a:rPr>
              <a:t> s rizičnim ponašanjem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118C4-32A6-466D-8453-BA738103A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atletska disciplina, sport, osoba, lopta&#10;&#10;Opis je generiran uz vrlo visoku pouzdanost">
            <a:extLst>
              <a:ext uri="{FF2B5EF4-FFF2-40B4-BE49-F238E27FC236}">
                <a16:creationId xmlns:a16="http://schemas.microsoft.com/office/drawing/2014/main" id="{5639B66A-5961-42D3-90C6-CDF600F0B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4" t="8148" r="18439" b="4093"/>
          <a:stretch/>
        </p:blipFill>
        <p:spPr>
          <a:xfrm>
            <a:off x="5595363" y="770468"/>
            <a:ext cx="6453809" cy="530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1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50828E3-1A20-4D99-A6F9-C926C031F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4205568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Primjeri dobre prakse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CBE546-C220-4113-A1A0-DC6B2C58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4206876"/>
            <a:ext cx="4141559" cy="16459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800">
                <a:solidFill>
                  <a:schemeClr val="bg1"/>
                </a:solidFill>
                <a:latin typeface="+mj-lt"/>
              </a:rPr>
              <a:t>Odlazak s učenicima na izlet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FCA118C4-32A6-466D-8453-BA738103A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328B008-B186-4C0B-B37C-9F1A5DE34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61" r="25625" b="-2"/>
          <a:stretch/>
        </p:blipFill>
        <p:spPr>
          <a:xfrm>
            <a:off x="6096000" y="629265"/>
            <a:ext cx="5452536" cy="55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54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46FCA0-2AC1-42A6-98B7-E5401F973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5" y="499533"/>
            <a:ext cx="6562726" cy="1658198"/>
          </a:xfrm>
        </p:spPr>
        <p:txBody>
          <a:bodyPr>
            <a:normAutofit/>
          </a:bodyPr>
          <a:lstStyle/>
          <a:p>
            <a:pPr algn="ctr"/>
            <a:r>
              <a:rPr lang="hr-HR" sz="4800" dirty="0">
                <a:solidFill>
                  <a:schemeClr val="accent1">
                    <a:lumMod val="75000"/>
                  </a:schemeClr>
                </a:solidFill>
              </a:rPr>
              <a:t>Zaključak: </a:t>
            </a:r>
          </a:p>
        </p:txBody>
      </p:sp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id="{05E8C701-79AF-414C-A6B9-FBD3CB2166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r="7138"/>
          <a:stretch/>
        </p:blipFill>
        <p:spPr>
          <a:xfrm>
            <a:off x="20" y="-6418"/>
            <a:ext cx="4568805" cy="686441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18EC82F-D31D-4718-B170-EC63CFA7A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557" y="2011680"/>
            <a:ext cx="6428994" cy="3766185"/>
          </a:xfrm>
        </p:spPr>
        <p:txBody>
          <a:bodyPr>
            <a:normAutofit/>
          </a:bodyPr>
          <a:lstStyle/>
          <a:p>
            <a:pPr lvl="0" algn="just"/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Cilj sportske rekreacije je stvoriti pozitivne navike za svakodnevni život, posebno za slobodno vrijeme koje bi trebalo biti ispunjeno aktivnostima koje pozitivno utječu na zdravlje i raspoloženje, umanjuju stres te smanjuju bolesti i ovisnosti (Andrijašević, 2009).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12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Rezervirano mjesto sadržaja 4">
            <a:extLst>
              <a:ext uri="{FF2B5EF4-FFF2-40B4-BE49-F238E27FC236}">
                <a16:creationId xmlns:a16="http://schemas.microsoft.com/office/drawing/2014/main" id="{CDA451C7-1A72-4018-8402-BE7F4A582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4" b="17710"/>
          <a:stretch/>
        </p:blipFill>
        <p:spPr>
          <a:xfrm>
            <a:off x="204957" y="700385"/>
            <a:ext cx="11782085" cy="45339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59FCA44-2536-4018-BE99-9CB7FBDE3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1065"/>
            <a:ext cx="12192000" cy="1286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B43BB2D9-0693-4002-B968-0FB68DE1076A}"/>
              </a:ext>
            </a:extLst>
          </p:cNvPr>
          <p:cNvSpPr/>
          <p:nvPr/>
        </p:nvSpPr>
        <p:spPr>
          <a:xfrm>
            <a:off x="3565852" y="2967335"/>
            <a:ext cx="4401911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sz="5400" spc="-120" dirty="0">
              <a:solidFill>
                <a:srgbClr val="94B6D2"/>
              </a:solidFill>
              <a:ea typeface="+mj-ea"/>
              <a:cs typeface="+mj-cs"/>
            </a:endParaRPr>
          </a:p>
          <a:p>
            <a:endParaRPr lang="hr-HR" sz="5400" spc="-120" dirty="0">
              <a:solidFill>
                <a:srgbClr val="94B6D2"/>
              </a:solidFill>
              <a:ea typeface="+mj-ea"/>
              <a:cs typeface="+mj-cs"/>
            </a:endParaRPr>
          </a:p>
          <a:p>
            <a:endParaRPr lang="hr-HR" sz="4800" b="1" spc="-120" dirty="0">
              <a:ea typeface="+mj-ea"/>
              <a:cs typeface="+mj-cs"/>
            </a:endParaRPr>
          </a:p>
          <a:p>
            <a:endParaRPr lang="hr-HR" sz="4800" b="1" spc="-120" dirty="0">
              <a:ea typeface="+mj-ea"/>
              <a:cs typeface="+mj-cs"/>
            </a:endParaRPr>
          </a:p>
          <a:p>
            <a:r>
              <a:rPr lang="hr-HR" sz="4800" b="1" spc="-120" dirty="0">
                <a:solidFill>
                  <a:schemeClr val="bg1"/>
                </a:solidFill>
                <a:ea typeface="+mj-ea"/>
                <a:cs typeface="+mj-cs"/>
              </a:rPr>
              <a:t>Pitanja za raspravu</a:t>
            </a:r>
            <a:endParaRPr lang="hr-H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63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14ED65-8A4D-426E-8B85-BE345B14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43346"/>
            <a:ext cx="10396882" cy="1040070"/>
          </a:xfrm>
        </p:spPr>
        <p:txBody>
          <a:bodyPr>
            <a:normAutofit/>
          </a:bodyPr>
          <a:lstStyle/>
          <a:p>
            <a:r>
              <a:rPr lang="hr-HR" sz="4800" dirty="0"/>
              <a:t>Literatura: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EF8C6B-BBA4-4EBA-BB6C-16FE22690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272210"/>
            <a:ext cx="10753725" cy="5142444"/>
          </a:xfrm>
        </p:spPr>
        <p:txBody>
          <a:bodyPr>
            <a:normAutofit fontScale="92500"/>
          </a:bodyPr>
          <a:lstStyle/>
          <a:p>
            <a:r>
              <a:rPr lang="hr-HR" dirty="0" err="1"/>
              <a:t>Berk</a:t>
            </a:r>
            <a:r>
              <a:rPr lang="hr-HR" dirty="0"/>
              <a:t>, L., E. (2008), Psihologija cjeloživotnog razvoja. 3. </a:t>
            </a:r>
            <a:r>
              <a:rPr lang="hr-HR" dirty="0" err="1"/>
              <a:t>izd</a:t>
            </a:r>
            <a:r>
              <a:rPr lang="hr-HR" dirty="0"/>
              <a:t>. Zagreb: Naklada Slap</a:t>
            </a:r>
          </a:p>
          <a:p>
            <a:r>
              <a:rPr lang="hr-HR" dirty="0" err="1"/>
              <a:t>Brlas</a:t>
            </a:r>
            <a:r>
              <a:rPr lang="hr-HR" dirty="0"/>
              <a:t>, S. (2010), Važno je ne započeti: neki temeljni pojmovi psihologije ovisnosti. Virovitica: Zavod za javno zdravstvo Sveti Rok </a:t>
            </a:r>
            <a:r>
              <a:rPr lang="hr-HR" dirty="0" err="1"/>
              <a:t>Virovitičkopodravske</a:t>
            </a:r>
            <a:r>
              <a:rPr lang="hr-HR" dirty="0"/>
              <a:t> županije</a:t>
            </a:r>
          </a:p>
          <a:p>
            <a:r>
              <a:rPr lang="hr-HR" dirty="0"/>
              <a:t>Budimir, I. (2017), Uloga slobodnog vremena u organiziranju slobodnog vremena mladih. Diplomski rad. </a:t>
            </a:r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Zagreb: Filozofski fakultet</a:t>
            </a:r>
            <a:endParaRPr lang="hr-HR" dirty="0"/>
          </a:p>
          <a:p>
            <a:r>
              <a:rPr lang="hr-HR" dirty="0" err="1"/>
              <a:t>Đuranović</a:t>
            </a:r>
            <a:r>
              <a:rPr lang="hr-HR" dirty="0"/>
              <a:t>, M. (2012), Utjecaj vršnjaka na rizična socijalna ponašanja učenika. Doktorska disertacija. Zagreb: Filozofski fakultet</a:t>
            </a:r>
          </a:p>
          <a:p>
            <a:r>
              <a:rPr lang="hr-HR" dirty="0" err="1"/>
              <a:t>Kuzman</a:t>
            </a:r>
            <a:r>
              <a:rPr lang="hr-HR" dirty="0"/>
              <a:t>, M. (2009) </a:t>
            </a:r>
            <a:r>
              <a:rPr lang="it-IT" dirty="0" err="1"/>
              <a:t>Adolescencija</a:t>
            </a:r>
            <a:r>
              <a:rPr lang="it-IT" dirty="0"/>
              <a:t>, adolescenti i </a:t>
            </a:r>
            <a:r>
              <a:rPr lang="it-IT" dirty="0" err="1"/>
              <a:t>zaštita</a:t>
            </a:r>
            <a:r>
              <a:rPr lang="it-IT" dirty="0"/>
              <a:t> </a:t>
            </a:r>
            <a:r>
              <a:rPr lang="it-IT" dirty="0" err="1"/>
              <a:t>zdravlja</a:t>
            </a:r>
            <a:r>
              <a:rPr lang="hr-HR" dirty="0"/>
              <a:t>, </a:t>
            </a:r>
            <a:r>
              <a:rPr lang="hr-HR" dirty="0" err="1"/>
              <a:t>hzjz</a:t>
            </a:r>
            <a:r>
              <a:rPr lang="hr-HR" dirty="0"/>
              <a:t>. </a:t>
            </a:r>
            <a:r>
              <a:rPr lang="it-IT" dirty="0"/>
              <a:t> </a:t>
            </a:r>
            <a:r>
              <a:rPr lang="hr-HR" dirty="0"/>
              <a:t>Dostupno na: </a:t>
            </a:r>
            <a:r>
              <a:rPr lang="hr-HR" u="sng" dirty="0">
                <a:hlinkClick r:id="rId2"/>
              </a:rPr>
              <a:t>https://hrcak.srce.hr/file/86647</a:t>
            </a:r>
          </a:p>
          <a:p>
            <a:r>
              <a:rPr lang="hr-HR" dirty="0" err="1"/>
              <a:t>Martinčević</a:t>
            </a:r>
            <a:r>
              <a:rPr lang="hr-HR" dirty="0"/>
              <a:t>, J. (2010), Provođenje slobodnog vremena i uključenost učenika u izvannastavne aktivnosti unutar škole. Život i škola, br. 24 (2/2010.), god. 56., str. 19-34. Dostupno na: http://hrcak.srce.hr/file/94831 (25.7.2017.)</a:t>
            </a:r>
          </a:p>
          <a:p>
            <a:pPr lvl="0"/>
            <a:r>
              <a:rPr lang="hr-HR" dirty="0" err="1"/>
              <a:t>Zloković</a:t>
            </a:r>
            <a:r>
              <a:rPr lang="hr-HR" dirty="0"/>
              <a:t>, J., </a:t>
            </a:r>
            <a:r>
              <a:rPr lang="hr-HR" dirty="0" err="1"/>
              <a:t>Vrcelj</a:t>
            </a:r>
            <a:r>
              <a:rPr lang="hr-HR" dirty="0"/>
              <a:t> S. Rizična ponašanja djece i mladih. Odgojne znanosti, Vol.12, br.1, 2010, str. 197-213. Rijeka: </a:t>
            </a:r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Filozofski fakultet.</a:t>
            </a:r>
            <a:r>
              <a:rPr lang="hr-HR" dirty="0"/>
              <a:t> Dostupno na: </a:t>
            </a:r>
            <a:r>
              <a:rPr lang="hr-HR" dirty="0">
                <a:hlinkClick r:id="rId3"/>
              </a:rPr>
              <a:t>https://hrcak.srce.hr/file/89842</a:t>
            </a:r>
            <a:r>
              <a:rPr lang="hr-HR" dirty="0"/>
              <a:t> </a:t>
            </a:r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</a:p>
          <a:p>
            <a:endParaRPr lang="hr-HR" dirty="0"/>
          </a:p>
          <a:p>
            <a:endParaRPr lang="hr-HR" u="sng" dirty="0">
              <a:hlinkClick r:id="rId2"/>
            </a:endParaRPr>
          </a:p>
          <a:p>
            <a:endParaRPr lang="hr-HR" u="sng" dirty="0">
              <a:hlinkClick r:id="rId2"/>
            </a:endParaRP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352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EA3D26-E7CC-4BFC-A80A-97481D6C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hr-HR"/>
              <a:t>Ciljevi izlaganja: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BAA4FDC-9818-4D8D-9A47-142D1F59AC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656" y="2011680"/>
            <a:ext cx="10535295" cy="3766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 Definirati rizična ponašanja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 Objasniti utjecaj fizičke aktivnosti na prevenciju rizičnih ponašanja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 Povezati školu i fizičku aktivnost u prevenciji rizičnih ponašanja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 Prikazati primjere dobre prakse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25D7098-B21C-4EFF-B5F2-7DCE8DD8E4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r="480" b="-3"/>
          <a:stretch/>
        </p:blipFill>
        <p:spPr>
          <a:xfrm>
            <a:off x="9144671" y="3975650"/>
            <a:ext cx="2744065" cy="278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1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3ACED8-0781-45F4-A6B2-A303AF91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hr-HR" sz="4800" dirty="0"/>
              <a:t>Oblici rizičnih ponašanja </a:t>
            </a:r>
            <a:br>
              <a:rPr lang="hr-HR" sz="4800" dirty="0"/>
            </a:br>
            <a:r>
              <a:rPr lang="hr-HR" sz="4800" dirty="0"/>
              <a:t>(</a:t>
            </a:r>
            <a:r>
              <a:rPr lang="hr-HR" sz="4800" dirty="0" err="1"/>
              <a:t>Đuranović</a:t>
            </a:r>
            <a:r>
              <a:rPr lang="hr-HR" sz="4800" dirty="0"/>
              <a:t>, 2012)</a:t>
            </a:r>
          </a:p>
        </p:txBody>
      </p:sp>
      <p:pic>
        <p:nvPicPr>
          <p:cNvPr id="7" name="Slika 6" descr="Slika na kojoj se prikazuje nebo&#10;&#10;Opis je generiran uz visoku pouzdanost">
            <a:extLst>
              <a:ext uri="{FF2B5EF4-FFF2-40B4-BE49-F238E27FC236}">
                <a16:creationId xmlns:a16="http://schemas.microsoft.com/office/drawing/2014/main" id="{0C020956-F2F3-4EEA-BD4A-7E2650F34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51" y="2979011"/>
            <a:ext cx="3383936" cy="1634346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F759CA-9073-428D-8650-B135A07CBE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1336" y="2011680"/>
            <a:ext cx="6789044" cy="45481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 Bježanje s nastave i uništavanje školske imovine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 Fizička, verbalna i socijalna agresivnost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 Nediscipliniranost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 Laganje, krađa, varanje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 Skitnja, prkos, povodljivost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 Pušenje, konzumiranje droga i alkoholnih pića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 Rizično seksualno ponašanje </a:t>
            </a:r>
            <a:endParaRPr lang="hr-HR" dirty="0"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 Rizična ponašanja na internetu </a:t>
            </a:r>
            <a:endParaRPr lang="hr-HR" dirty="0"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 Kladionica sindrom</a:t>
            </a:r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18984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E9DEF3E2-F94E-4867-9498-EF038E245F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215828"/>
              </p:ext>
            </p:extLst>
          </p:nvPr>
        </p:nvGraphicFramePr>
        <p:xfrm>
          <a:off x="2128327" y="304731"/>
          <a:ext cx="7935345" cy="6175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202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19F483-35F9-4972-8983-B86577049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976745"/>
          </a:xfrm>
        </p:spPr>
        <p:txBody>
          <a:bodyPr>
            <a:normAutofit/>
          </a:bodyPr>
          <a:lstStyle/>
          <a:p>
            <a:pPr algn="ctr"/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EA436192-196D-459A-BE6D-3D37506DFA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625281"/>
              </p:ext>
            </p:extLst>
          </p:nvPr>
        </p:nvGraphicFramePr>
        <p:xfrm>
          <a:off x="686144" y="399047"/>
          <a:ext cx="10396539" cy="6059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6325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E0BECD-D8A4-4D90-A7E3-BEE2C8036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>
                <a:solidFill>
                  <a:srgbClr val="94B6D2"/>
                </a:solidFill>
                <a:cs typeface="Calibri" panose="020F0502020204030204" pitchFamily="34" charset="0"/>
              </a:rPr>
              <a:t>Utjecaj sporta i rekreacije u korištenju slobodnog vremena </a:t>
            </a:r>
            <a:r>
              <a:rPr lang="hr-HR" sz="4800" dirty="0">
                <a:solidFill>
                  <a:srgbClr val="94B6D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(Andrijašević, 2009)</a:t>
            </a:r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0A7C9CD3-7909-4A0A-A261-31FD6EF0C8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065718"/>
              </p:ext>
            </p:extLst>
          </p:nvPr>
        </p:nvGraphicFramePr>
        <p:xfrm>
          <a:off x="490745" y="2157731"/>
          <a:ext cx="10753725" cy="376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329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617BE8-C09C-45F4-BA38-F3E11EB50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316015"/>
          </a:xfrm>
        </p:spPr>
        <p:txBody>
          <a:bodyPr>
            <a:normAutofit fontScale="90000"/>
          </a:bodyPr>
          <a:lstStyle/>
          <a:p>
            <a:r>
              <a:rPr lang="hr-HR" sz="4800" dirty="0"/>
              <a:t>Kvalitetno organizirano slobodno vrijeme </a:t>
            </a:r>
            <a:br>
              <a:rPr lang="hr-HR" sz="4800" dirty="0"/>
            </a:br>
            <a:r>
              <a:rPr lang="hr-HR" sz="4800" dirty="0"/>
              <a:t>izvan školskih obveza pomaže u: </a:t>
            </a:r>
          </a:p>
        </p:txBody>
      </p:sp>
      <p:pic>
        <p:nvPicPr>
          <p:cNvPr id="5" name="Slika 4" descr="Slika na kojoj se prikazuje silueta&#10;&#10;Opis je generiran uz visoku pouzdanost">
            <a:extLst>
              <a:ext uri="{FF2B5EF4-FFF2-40B4-BE49-F238E27FC236}">
                <a16:creationId xmlns:a16="http://schemas.microsoft.com/office/drawing/2014/main" id="{D1202989-193E-4073-8E59-D11CFF530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2157225"/>
            <a:ext cx="3383936" cy="3383936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87E68F-A8D0-464F-849F-73C28A9ED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8661" y="1815548"/>
            <a:ext cx="7832035" cy="49165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r-HR" sz="1700" dirty="0"/>
              <a:t>   </a:t>
            </a:r>
            <a:r>
              <a:rPr lang="hr-HR" sz="2600" dirty="0"/>
              <a:t>Smanjivanju maloljetničkoga kriminala, školskoga vandalizma i negativnog utjecaja vršnjaka koji vodi do zlouporaba alkohola i droga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r-HR" sz="2600" dirty="0"/>
              <a:t>  Smanjivanju broja djece koja prerano odustaju od škole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r-HR" sz="2600" dirty="0"/>
              <a:t>  Izvršavanju domaće zadaće (većini učenika)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r-HR" sz="2600" dirty="0"/>
              <a:t>  Poboljšavanju učeničkoga ponašanja u školi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r-HR" sz="2600" dirty="0"/>
              <a:t>  Poboljšavanju učeničkog obrazovnog uspjeha  i redovitosti na nastavi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r-HR" sz="2600" dirty="0"/>
              <a:t>  U znatnom povećanju broja učenika koji imaju planove za budućnost, čiji su ciljevi završiti srednju školu i ići na fakultet (prema Budimir, 2017.)</a:t>
            </a:r>
          </a:p>
        </p:txBody>
      </p:sp>
    </p:spTree>
    <p:extLst>
      <p:ext uri="{BB962C8B-B14F-4D97-AF65-F5344CB8AC3E}">
        <p14:creationId xmlns:p14="http://schemas.microsoft.com/office/powerpoint/2010/main" val="352411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8DA43C-98D6-49E1-9B24-1CA956DC8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800" dirty="0"/>
              <a:t>Utjecaj fizičke aktivnosti na zdravlje</a:t>
            </a:r>
            <a:r>
              <a:rPr lang="hr-HR" sz="4800" dirty="0">
                <a:solidFill>
                  <a:srgbClr val="94B6D2"/>
                </a:solidFill>
              </a:rPr>
              <a:t> mladih</a:t>
            </a:r>
            <a:r>
              <a:rPr lang="hr-HR" sz="4800" dirty="0"/>
              <a:t> (</a:t>
            </a:r>
            <a:r>
              <a:rPr lang="hr-HR" sz="4800" dirty="0" err="1"/>
              <a:t>Kuzman</a:t>
            </a:r>
            <a:r>
              <a:rPr lang="hr-HR" sz="4800" dirty="0"/>
              <a:t>, 2004)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225B612-8D7C-4192-B8CF-7781E33F0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sz="3000" b="1" u="sng" dirty="0"/>
              <a:t>Kratkoročno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F57E9AF-D186-47CA-B6DE-38E3E308F0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indeks tjelesne mase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bolji izgled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pozitivnija slika o sebi i opći doživljaj sebe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FA8BD0D-E3F1-415D-B585-E5FF6226F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r-HR" sz="3000" b="1" u="sng" dirty="0"/>
              <a:t>Dugoročno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C80A16A-8B97-45FA-8C0A-3989C0FE6F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85921" y="2861733"/>
            <a:ext cx="5088713" cy="25128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smanjenje rizika od kardiovaskularnih bolesti, karcinoma kolona, šećerne bolesti tipa 2, osteoporoze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povoljno djeluje i kod artritisa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povoljno djeluje i kod depresivnih simptoma te anksioznosti 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42E326E9-D76F-40D4-97E2-A9B989A1D1A6}"/>
              </a:ext>
            </a:extLst>
          </p:cNvPr>
          <p:cNvSpPr/>
          <p:nvPr/>
        </p:nvSpPr>
        <p:spPr>
          <a:xfrm>
            <a:off x="685801" y="2825839"/>
            <a:ext cx="4856158" cy="23359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17E64EBD-A957-4E2D-AA22-31E59DD2A0BF}"/>
              </a:ext>
            </a:extLst>
          </p:cNvPr>
          <p:cNvSpPr/>
          <p:nvPr/>
        </p:nvSpPr>
        <p:spPr>
          <a:xfrm>
            <a:off x="6106080" y="2825839"/>
            <a:ext cx="5088712" cy="23359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0333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876B51-018B-4D2B-9A77-FF7A5251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accent1">
                    <a:lumMod val="75000"/>
                  </a:schemeClr>
                </a:solidFill>
              </a:rPr>
              <a:t>Uloga škole u provedbi tjelesne aktivnosti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B75797D-F954-4AC3-A0B8-420AEB884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066" y="3894772"/>
            <a:ext cx="4193525" cy="246369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BDA583-DAA8-4388-8766-F9EC25050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9" y="2011680"/>
            <a:ext cx="11138832" cy="376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U Nastavnom planu i programu za osnovne škole stoji  (</a:t>
            </a:r>
            <a:r>
              <a:rPr lang="hr-HR" dirty="0" err="1"/>
              <a:t>Martinčević</a:t>
            </a:r>
            <a:r>
              <a:rPr lang="hr-HR" dirty="0"/>
              <a:t>, 2010) 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„Izvannastavne aktivnosti su najdjelotvorniji način sprječavanja društveno neprihvatljivoga ponašanja, a iznimno su poticajne za </a:t>
            </a:r>
            <a:r>
              <a:rPr lang="hr-HR" dirty="0" err="1"/>
              <a:t>samoaktualizaciju</a:t>
            </a:r>
            <a:r>
              <a:rPr lang="hr-HR" dirty="0"/>
              <a:t> učenika i samostalno –  istraživačko učenje“ </a:t>
            </a:r>
          </a:p>
        </p:txBody>
      </p:sp>
    </p:spTree>
    <p:extLst>
      <p:ext uri="{BB962C8B-B14F-4D97-AF65-F5344CB8AC3E}">
        <p14:creationId xmlns:p14="http://schemas.microsoft.com/office/powerpoint/2010/main" val="1006565660"/>
      </p:ext>
    </p:extLst>
  </p:cSld>
  <p:clrMapOvr>
    <a:masterClrMapping/>
  </p:clrMapOvr>
</p:sld>
</file>

<file path=ppt/theme/theme1.xml><?xml version="1.0" encoding="utf-8"?>
<a:theme xmlns:a="http://schemas.openxmlformats.org/drawingml/2006/main" name="Gradsko">
  <a:themeElements>
    <a:clrScheme name="Medij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radsk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adsk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729</Words>
  <Application>Microsoft Office PowerPoint</Application>
  <PresentationFormat>Široki zaslon</PresentationFormat>
  <Paragraphs>89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Wingdings</vt:lpstr>
      <vt:lpstr>Gradsko</vt:lpstr>
      <vt:lpstr>Utjecaj fizičke aktivnosti na  prevenciju rizičnih ponašanja</vt:lpstr>
      <vt:lpstr>Ciljevi izlaganja:</vt:lpstr>
      <vt:lpstr>Oblici rizičnih ponašanja  (Đuranović, 2012)</vt:lpstr>
      <vt:lpstr>PowerPoint prezentacija</vt:lpstr>
      <vt:lpstr>PowerPoint prezentacija</vt:lpstr>
      <vt:lpstr>Utjecaj sporta i rekreacije u korištenju slobodnog vremena (Andrijašević, 2009)</vt:lpstr>
      <vt:lpstr>Kvalitetno organizirano slobodno vrijeme  izvan školskih obveza pomaže u: </vt:lpstr>
      <vt:lpstr>Utjecaj fizičke aktivnosti na zdravlje mladih (Kuzman, 2004)</vt:lpstr>
      <vt:lpstr>Uloga škole u provedbi tjelesne aktivnosti</vt:lpstr>
      <vt:lpstr>Povezanost škole i fizičke aktivnosti</vt:lpstr>
      <vt:lpstr>Prednosti bavljenja fizičkom aktivnosti  mladih  (Berk, 2008):</vt:lpstr>
      <vt:lpstr>Primjeri dobre prakse</vt:lpstr>
      <vt:lpstr>Primjeri dobre prakse</vt:lpstr>
      <vt:lpstr>Primjeri dobre prakse</vt:lpstr>
      <vt:lpstr>Zaključak: </vt:lpstr>
      <vt:lpstr>PowerPoint prezentacija</vt:lpstr>
      <vt:lpstr>Literatura: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Utjecaj fizičke aktivnosti na  prevenciju rizičnih ponašanja</dc:title>
  <dc:creator>Martina Trnčević</dc:creator>
  <cp:lastModifiedBy>Martina Trnčević</cp:lastModifiedBy>
  <cp:revision>3</cp:revision>
  <dcterms:created xsi:type="dcterms:W3CDTF">2018-11-30T08:59:43Z</dcterms:created>
  <dcterms:modified xsi:type="dcterms:W3CDTF">2018-11-30T10:33:32Z</dcterms:modified>
</cp:coreProperties>
</file>