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542" autoAdjust="0"/>
  </p:normalViewPr>
  <p:slideViewPr>
    <p:cSldViewPr snapToGrid="0">
      <p:cViewPr>
        <p:scale>
          <a:sx n="123" d="100"/>
          <a:sy n="123" d="100"/>
        </p:scale>
        <p:origin x="-72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E3DFBE7-1A63-4400-BD00-3BFE2EAA2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8242BA21-4FFD-4F44-97D5-11280A1B5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0B34020A-A602-4CDA-843F-CE1B1A45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032E0AC0-F960-41D3-8134-7AF55538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7C6677E3-E7F8-4679-A2E7-2496ABE5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89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9FAD3D1-A2F2-4713-9B0A-5C43E33E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DABA66A1-F556-4607-B826-38EB76BDA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7053E531-D3D2-4377-998C-F26DE7A6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DC1DDBD2-9223-4D54-B514-9BEE8310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4A3349AC-A59A-45AC-8C2D-B5A85D70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5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FC9042A3-4E8B-4032-8B5E-AAD26BF82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2B2A24D0-9602-4591-A239-A68F9723B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A9A2A1A2-73BA-4B1B-AA17-C8DB3D4D5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078AF8F-7642-4E10-8DE8-0118D2A8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B8482E1E-B305-40CA-B12F-67EAC57A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1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2612587-77B6-4424-8A65-C386A628C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4552C44-3004-442A-88C1-0E26F0ECF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40BF347-5BB7-475C-91F0-1FEBE11F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B4A79DA5-867F-49CA-B95D-D424B8E5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407BFFA4-212F-41DB-A8FE-AEA63455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8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8D8DFEC-C2AD-40BC-93A6-A7D2AB2B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F8BE45E1-0573-40B8-BA1E-A4CE8D7C2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A9AC09EB-EAEF-478B-86E5-AEBF9390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0FD7D3C-559A-444E-A864-05A230EB4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85EC9B5A-4948-41C4-B92D-6C539095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A71113E-2393-48E9-9B19-DB48F4DD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B53710F-CBE4-495E-B8F7-6AEF197E4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A75705D0-C927-4907-9428-92853204F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E18942CA-15AB-410B-BBA5-948778E1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DE2BEB3A-62BA-408B-9DC7-BCE00378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676E4E28-0154-4298-87A2-D97FD505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CC2BFEE-64A3-4DF0-AD33-714713CDD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B525D274-AD77-400C-BF79-97999137A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4AF8441D-1231-4CAD-8F00-1E58E219F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9963421B-BD4F-40B6-ACCD-3859C0BA9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9CC352B5-6420-4FC8-8C54-2D19528865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7F2BA6A7-FFDD-4B49-B2E8-7F4F9FC8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BC28D17C-7C15-40CF-AEE6-2C5F26B8E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A193A94A-AF32-41E2-B3AF-C0127E04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8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6C924E0-4F80-4363-9FC9-6A39EBC82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EF639AB7-8889-41DC-9B7D-860C1459D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6BDFE8EA-F1EA-4943-BCC1-8BCCB4CA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01676B28-2985-4424-BCC6-43CCDA8B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7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4C8FBC89-C980-480E-BF9C-11EFD5E5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CB3B84A8-A718-454A-AB12-3BE46766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49ABA751-97B5-4CCB-9C0E-E161B7D3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61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D463FFE-8A5F-4A03-B09C-D37991F7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B64AC11-F0D6-407A-A418-5130DAAA4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FBACB9D2-E5EF-454B-A894-BDDDCE2F1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37B5A7ED-984A-46DC-91D6-EBB57E21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2CF7D4D0-04BA-4D77-B107-689DB5AC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3893C614-F85E-4C40-A641-B91A109B2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9F0FF2F-7557-4602-A3BD-8D9A514BC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56176408-36A7-4E6A-BC79-FC35FDD10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03EFAE9C-58CC-40CB-B3EB-2EE5BF630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0764E18E-7733-47DE-BE6A-27E4C0AE5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9280CCBD-0587-40BB-9567-2C531CAD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01872AD2-6AC1-41E2-A850-0424F391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4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8A1787AC-6226-4A67-8EBB-3614C467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02C1A990-5B0A-4624-B59A-CB38C374F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25ECC625-B3DD-491D-8504-BE8EE403C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DD1B-45FB-4F55-BE6D-C05D605F0E80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64B6AC2-EC3E-4D71-97AA-09D1AD64C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9549FEA7-AF4C-4EC5-9839-606A895E9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872F5-D710-48AC-83F9-BC0D36A2B8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75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9FF99BD-075F-4761-A995-6FC574BD25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7B21A54-9BA3-4EA9-B460-5A829ADD90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FA8F714-B9D8-488A-8CCA-E9948FF913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7FA52188-FF37-4947-8307-D8A927644A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5" y="643467"/>
            <a:ext cx="10905067" cy="1455921"/>
          </a:xfrm>
          <a:prstGeom prst="rect">
            <a:avLst/>
          </a:prstGeom>
        </p:spPr>
      </p:pic>
      <p:sp>
        <p:nvSpPr>
          <p:cNvPr id="6" name="Pravokutnik 5">
            <a:extLst>
              <a:ext uri="{FF2B5EF4-FFF2-40B4-BE49-F238E27FC236}">
                <a16:creationId xmlns:a16="http://schemas.microsoft.com/office/drawing/2014/main" xmlns="" id="{D02B6602-A26E-4974-B5CC-168A3E767BAE}"/>
              </a:ext>
            </a:extLst>
          </p:cNvPr>
          <p:cNvSpPr/>
          <p:nvPr/>
        </p:nvSpPr>
        <p:spPr>
          <a:xfrm>
            <a:off x="643463" y="2227489"/>
            <a:ext cx="4872077" cy="3068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DRŽAVNO PRVENSTVO 2018./2019. :</a:t>
            </a:r>
            <a:endParaRPr lang="hr-HR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Ukidaju se poluzavršna natjecanja DP-a;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 ekipe u svim konkurencijama i kategorijama u sportovima: </a:t>
            </a:r>
            <a:r>
              <a:rPr lang="hr-HR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futsal</a:t>
            </a:r>
            <a:r>
              <a:rPr lang="hr-HR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rukomet, košarka, odbojka, stolni tenis, badminton i šah;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Povećanje broja ekipa u odnosu na Završnice DP-a u lanjskoj godini je za 468;</a:t>
            </a:r>
            <a:endParaRPr lang="hr-HR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hr-HR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Ukupno povećanje sudionika Završnica DP-a bit će za približno za 5.000 sudionika.</a:t>
            </a:r>
            <a:endParaRPr lang="hr-HR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xmlns="" id="{D2E3F59F-E133-48A1-A248-4F51760F218F}"/>
              </a:ext>
            </a:extLst>
          </p:cNvPr>
          <p:cNvSpPr/>
          <p:nvPr/>
        </p:nvSpPr>
        <p:spPr>
          <a:xfrm>
            <a:off x="6217296" y="2227489"/>
            <a:ext cx="4872077" cy="83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VJEŽBAONICA I UNIVERZALNA SPORTSKA ŠKOLA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hr-HR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6217296" y="3253725"/>
            <a:ext cx="2905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b="1" dirty="0" smtClean="0"/>
              <a:t>Povećanje broja odjeljenja</a:t>
            </a: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>2017./2018.   </a:t>
            </a:r>
            <a:r>
              <a:rPr lang="hr-HR" sz="1600" b="1" dirty="0" smtClean="0"/>
              <a:t>519 </a:t>
            </a:r>
          </a:p>
          <a:p>
            <a:r>
              <a:rPr lang="hr-HR" sz="1600" dirty="0" smtClean="0"/>
              <a:t>2018./2019.   </a:t>
            </a:r>
            <a:r>
              <a:rPr lang="hr-HR" sz="1600" b="1" dirty="0" smtClean="0"/>
              <a:t>531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6217295" y="2774048"/>
            <a:ext cx="4763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USŠ –preko 10 000 učenika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6217296" y="4025350"/>
            <a:ext cx="6179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VJEŽBAONICA – preko 8000 učenika</a:t>
            </a:r>
            <a:endParaRPr lang="hr-HR" sz="2400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6217296" y="4834613"/>
            <a:ext cx="3983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2017./2018.   </a:t>
            </a:r>
            <a:r>
              <a:rPr lang="hr-HR" b="1" dirty="0" smtClean="0"/>
              <a:t>270 </a:t>
            </a:r>
            <a:endParaRPr lang="hr-HR" b="1" dirty="0"/>
          </a:p>
          <a:p>
            <a:r>
              <a:rPr lang="hr-HR" dirty="0"/>
              <a:t>2018</a:t>
            </a:r>
            <a:r>
              <a:rPr lang="hr-HR" dirty="0" smtClean="0"/>
              <a:t>./</a:t>
            </a:r>
            <a:r>
              <a:rPr lang="hr-HR" dirty="0"/>
              <a:t>2019.  </a:t>
            </a:r>
            <a:r>
              <a:rPr lang="hr-HR" dirty="0" smtClean="0"/>
              <a:t> </a:t>
            </a:r>
            <a:r>
              <a:rPr lang="hr-HR" b="1" dirty="0" smtClean="0"/>
              <a:t>399</a:t>
            </a:r>
            <a:endParaRPr lang="hr-HR" b="1" dirty="0"/>
          </a:p>
          <a:p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6191236" y="4572457"/>
            <a:ext cx="4789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Povećanje broja odjeljenja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95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98</Words>
  <Application>Microsoft Office PowerPoint</Application>
  <PresentationFormat>Prilagođeno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Kreso Vargec</dc:creator>
  <cp:lastModifiedBy>Soldo</cp:lastModifiedBy>
  <cp:revision>7</cp:revision>
  <dcterms:created xsi:type="dcterms:W3CDTF">2018-11-29T09:35:57Z</dcterms:created>
  <dcterms:modified xsi:type="dcterms:W3CDTF">2018-11-29T11:47:54Z</dcterms:modified>
</cp:coreProperties>
</file>